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5"/>
  </p:sldMasterIdLst>
  <p:notesMasterIdLst>
    <p:notesMasterId r:id="rId69"/>
  </p:notesMasterIdLst>
  <p:sldIdLst>
    <p:sldId id="353" r:id="rId6"/>
    <p:sldId id="355" r:id="rId7"/>
    <p:sldId id="407" r:id="rId8"/>
    <p:sldId id="409" r:id="rId9"/>
    <p:sldId id="408" r:id="rId10"/>
    <p:sldId id="416" r:id="rId11"/>
    <p:sldId id="468" r:id="rId12"/>
    <p:sldId id="461" r:id="rId13"/>
    <p:sldId id="466" r:id="rId14"/>
    <p:sldId id="465" r:id="rId15"/>
    <p:sldId id="462" r:id="rId16"/>
    <p:sldId id="460" r:id="rId17"/>
    <p:sldId id="467" r:id="rId18"/>
    <p:sldId id="469" r:id="rId19"/>
    <p:sldId id="470" r:id="rId20"/>
    <p:sldId id="459" r:id="rId21"/>
    <p:sldId id="471" r:id="rId22"/>
    <p:sldId id="474" r:id="rId23"/>
    <p:sldId id="472" r:id="rId24"/>
    <p:sldId id="475" r:id="rId25"/>
    <p:sldId id="479" r:id="rId26"/>
    <p:sldId id="473" r:id="rId27"/>
    <p:sldId id="476" r:id="rId28"/>
    <p:sldId id="477" r:id="rId29"/>
    <p:sldId id="480" r:id="rId30"/>
    <p:sldId id="482" r:id="rId31"/>
    <p:sldId id="481" r:id="rId32"/>
    <p:sldId id="457" r:id="rId33"/>
    <p:sldId id="448" r:id="rId34"/>
    <p:sldId id="425" r:id="rId35"/>
    <p:sldId id="419" r:id="rId36"/>
    <p:sldId id="400" r:id="rId37"/>
    <p:sldId id="435" r:id="rId38"/>
    <p:sldId id="433" r:id="rId39"/>
    <p:sldId id="456" r:id="rId40"/>
    <p:sldId id="401" r:id="rId41"/>
    <p:sldId id="443" r:id="rId42"/>
    <p:sldId id="427" r:id="rId43"/>
    <p:sldId id="436" r:id="rId44"/>
    <p:sldId id="439" r:id="rId45"/>
    <p:sldId id="442" r:id="rId46"/>
    <p:sldId id="449" r:id="rId47"/>
    <p:sldId id="385" r:id="rId48"/>
    <p:sldId id="452" r:id="rId49"/>
    <p:sldId id="386" r:id="rId50"/>
    <p:sldId id="387" r:id="rId51"/>
    <p:sldId id="391" r:id="rId52"/>
    <p:sldId id="402" r:id="rId53"/>
    <p:sldId id="455" r:id="rId54"/>
    <p:sldId id="444" r:id="rId55"/>
    <p:sldId id="403" r:id="rId56"/>
    <p:sldId id="405" r:id="rId57"/>
    <p:sldId id="447" r:id="rId58"/>
    <p:sldId id="412" r:id="rId59"/>
    <p:sldId id="454" r:id="rId60"/>
    <p:sldId id="450" r:id="rId61"/>
    <p:sldId id="451" r:id="rId62"/>
    <p:sldId id="453" r:id="rId63"/>
    <p:sldId id="413" r:id="rId64"/>
    <p:sldId id="415" r:id="rId65"/>
    <p:sldId id="414" r:id="rId66"/>
    <p:sldId id="356" r:id="rId67"/>
    <p:sldId id="374" r:id="rId68"/>
  </p:sldIdLst>
  <p:sldSz cx="12192000" cy="6858000"/>
  <p:notesSz cx="6858000" cy="9144000"/>
  <p:embeddedFontLst>
    <p:embeddedFont>
      <p:font typeface="Calibri" panose="020F0502020204030204" pitchFamily="34" charset="0"/>
      <p:regular r:id="rId70"/>
      <p:bold r:id="rId71"/>
      <p:italic r:id="rId72"/>
      <p:boldItalic r:id="rId73"/>
    </p:embeddedFont>
    <p:embeddedFont>
      <p:font typeface="Consolas" panose="020B0609020204030204" pitchFamily="49" charset="0"/>
      <p:regular r:id="rId74"/>
      <p:bold r:id="rId75"/>
      <p:italic r:id="rId76"/>
      <p:boldItalic r:id="rId77"/>
    </p:embeddedFont>
    <p:embeddedFont>
      <p:font typeface="Oswald" pitchFamily="2" charset="77"/>
      <p:regular r:id="rId78"/>
      <p:bold r:id="rId79"/>
    </p:embeddedFont>
    <p:embeddedFont>
      <p:font typeface="Roboto" panose="02000000000000000000" pitchFamily="2" charset="0"/>
      <p:regular r:id="rId80"/>
      <p:bold r:id="rId81"/>
    </p:embeddedFont>
    <p:embeddedFont>
      <p:font typeface="Roboto Condensed" panose="02000000000000000000" pitchFamily="2" charset="0"/>
      <p:regular r:id="rId82"/>
      <p:bold r:id="rId83"/>
      <p:italic r:id="rId84"/>
      <p:bold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0D181C"/>
    <a:srgbClr val="3D4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33"/>
    <p:restoredTop sz="94725"/>
  </p:normalViewPr>
  <p:slideViewPr>
    <p:cSldViewPr snapToGrid="0" snapToObjects="1">
      <p:cViewPr varScale="1">
        <p:scale>
          <a:sx n="99" d="100"/>
          <a:sy n="99" d="100"/>
        </p:scale>
        <p:origin x="184"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5.fntdata"/><Relationship Id="rId89"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Master" Target="slideMasters/slideMaster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7.fntdata"/><Relationship Id="rId7" Type="http://schemas.openxmlformats.org/officeDocument/2006/relationships/slide" Target="slides/slide2.xml"/><Relationship Id="rId71"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font" Target="fonts/font13.fntdata"/><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AF673-A28E-5543-AD7D-B5439D54C4C5}" type="datetimeFigureOut">
              <a:rPr lang="ru-RU" smtClean="0"/>
              <a:t>08.03.2021</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07B2-EFEB-E344-A232-54FF5D89E752}" type="slidenum">
              <a:rPr lang="ru-RU" smtClean="0"/>
              <a:t>‹#›</a:t>
            </a:fld>
            <a:endParaRPr lang="ru-RU"/>
          </a:p>
        </p:txBody>
      </p:sp>
    </p:spTree>
    <p:extLst>
      <p:ext uri="{BB962C8B-B14F-4D97-AF65-F5344CB8AC3E}">
        <p14:creationId xmlns:p14="http://schemas.microsoft.com/office/powerpoint/2010/main" val="292134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64164223-F61E-484E-9E2F-B713A0505CA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A39C8178-2815-5D46-8048-7D3844A6BB3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Content 4 sections">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A30C0B9-70F7-4C58-B36C-4744D29D23DA}"/>
              </a:ext>
            </a:extLst>
          </p:cNvPr>
          <p:cNvSpPr txBox="1"/>
          <p:nvPr userDrawn="1"/>
        </p:nvSpPr>
        <p:spPr>
          <a:xfrm>
            <a:off x="6027326" y="2979338"/>
            <a:ext cx="5482575" cy="3150000"/>
          </a:xfrm>
          <a:prstGeom prst="rect">
            <a:avLst/>
          </a:prstGeom>
          <a:blipFill>
            <a:blip r:embed="rId2"/>
            <a:stretch>
              <a:fillRect/>
            </a:stretch>
          </a:blipFill>
        </p:spPr>
        <p:txBody>
          <a:bodyPr wrap="square" lIns="540000" tIns="0" rIns="540000" bIns="0" rtlCol="0" anchor="ctr" anchorCtr="0">
            <a:normAutofit/>
          </a:bodyPr>
          <a:lstStyle/>
          <a:p>
            <a:pPr lvl="0">
              <a:buClr>
                <a:srgbClr val="E30613"/>
              </a:buClr>
            </a:pPr>
            <a:endParaRPr lang="en-US" sz="3800" b="1" kern="1200" spc="200" dirty="0">
              <a:solidFill>
                <a:srgbClr val="FFFFFF"/>
              </a:solidFill>
              <a:latin typeface="Oswald" pitchFamily="2" charset="-52"/>
              <a:ea typeface="+mn-ea"/>
              <a:cs typeface="+mn-cs"/>
            </a:endParaRPr>
          </a:p>
        </p:txBody>
      </p:sp>
      <p:sp>
        <p:nvSpPr>
          <p:cNvPr id="22" name="TextBox 21">
            <a:extLst>
              <a:ext uri="{FF2B5EF4-FFF2-40B4-BE49-F238E27FC236}">
                <a16:creationId xmlns:a16="http://schemas.microsoft.com/office/drawing/2014/main" id="{A8949FBD-B285-47C2-B44D-2087B6A0F003}"/>
              </a:ext>
            </a:extLst>
          </p:cNvPr>
          <p:cNvSpPr txBox="1"/>
          <p:nvPr userDrawn="1"/>
        </p:nvSpPr>
        <p:spPr>
          <a:xfrm>
            <a:off x="1412185" y="728663"/>
            <a:ext cx="5499244" cy="3150000"/>
          </a:xfrm>
          <a:prstGeom prst="rect">
            <a:avLst/>
          </a:prstGeom>
          <a:blipFill>
            <a:blip r:embed="rId3"/>
            <a:stretch>
              <a:fillRect/>
            </a:stretch>
          </a:blipFill>
        </p:spPr>
        <p:txBody>
          <a:bodyPr wrap="square" lIns="540000" rIns="540000" rtlCol="0" anchor="ctr" anchorCtr="0">
            <a:noAutofit/>
          </a:bodyPr>
          <a:lstStyle/>
          <a:p>
            <a:pPr lvl="0">
              <a:buClr>
                <a:srgbClr val="E30613"/>
              </a:buClr>
            </a:pPr>
            <a:endParaRPr lang="en-US" sz="3800" b="1" spc="200" dirty="0">
              <a:solidFill>
                <a:srgbClr val="FFFFFF"/>
              </a:solidFill>
              <a:latin typeface="Oswald" pitchFamily="2" charset="-52"/>
              <a:ea typeface="+mj-ea"/>
              <a:cs typeface="+mj-cs"/>
            </a:endParaRPr>
          </a:p>
        </p:txBody>
      </p:sp>
      <p:sp>
        <p:nvSpPr>
          <p:cNvPr id="23" name="Rectangle 12">
            <a:extLst>
              <a:ext uri="{FF2B5EF4-FFF2-40B4-BE49-F238E27FC236}">
                <a16:creationId xmlns:a16="http://schemas.microsoft.com/office/drawing/2014/main" id="{8F01BD27-37D7-4797-9841-A79EFE21146E}"/>
              </a:ext>
            </a:extLst>
          </p:cNvPr>
          <p:cNvSpPr/>
          <p:nvPr userDrawn="1"/>
        </p:nvSpPr>
        <p:spPr>
          <a:xfrm>
            <a:off x="6015888" y="2979000"/>
            <a:ext cx="900000" cy="900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7F857A20-83EF-4F3F-AB98-18405AB072B8}"/>
              </a:ext>
            </a:extLst>
          </p:cNvPr>
          <p:cNvPicPr>
            <a:picLocks noChangeAspect="1"/>
          </p:cNvPicPr>
          <p:nvPr userDrawn="1"/>
        </p:nvPicPr>
        <p:blipFill>
          <a:blip r:embed="rId4"/>
          <a:stretch>
            <a:fillRect/>
          </a:stretch>
        </p:blipFill>
        <p:spPr>
          <a:xfrm>
            <a:off x="6132513" y="3109174"/>
            <a:ext cx="647700" cy="647700"/>
          </a:xfrm>
          <a:prstGeom prst="rect">
            <a:avLst/>
          </a:prstGeom>
        </p:spPr>
      </p:pic>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1955799" y="2011275"/>
            <a:ext cx="4500564" cy="584775"/>
          </a:xfrm>
          <a:prstGeom prst="rect">
            <a:avLst/>
          </a:prstGeom>
        </p:spPr>
        <p:txBody>
          <a:bodyPr wrap="square" lIns="0" rIns="0" anchor="ctr" anchorCtr="0">
            <a:spAutoFit/>
          </a:bodyPr>
          <a:lstStyle>
            <a:lvl1pPr marL="0" indent="0" algn="l">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6996112" y="4261950"/>
            <a:ext cx="3779838"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 01</a:t>
            </a:r>
          </a:p>
        </p:txBody>
      </p:sp>
      <p:sp>
        <p:nvSpPr>
          <p:cNvPr id="6" name="Content Placeholder 5">
            <a:extLst>
              <a:ext uri="{FF2B5EF4-FFF2-40B4-BE49-F238E27FC236}">
                <a16:creationId xmlns:a16="http://schemas.microsoft.com/office/drawing/2014/main" id="{6CB1F9CA-53B9-5A4C-B17A-7444AABA1BA6}"/>
              </a:ext>
            </a:extLst>
          </p:cNvPr>
          <p:cNvSpPr>
            <a:spLocks noGrp="1"/>
          </p:cNvSpPr>
          <p:nvPr>
            <p:ph sz="quarter" idx="17"/>
          </p:nvPr>
        </p:nvSpPr>
        <p:spPr>
          <a:xfrm>
            <a:off x="1955799" y="4148930"/>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5">
            <a:extLst>
              <a:ext uri="{FF2B5EF4-FFF2-40B4-BE49-F238E27FC236}">
                <a16:creationId xmlns:a16="http://schemas.microsoft.com/office/drawing/2014/main" id="{A988AC45-2CBC-9E42-9367-68506C09C449}"/>
              </a:ext>
            </a:extLst>
          </p:cNvPr>
          <p:cNvSpPr>
            <a:spLocks noGrp="1"/>
          </p:cNvSpPr>
          <p:nvPr>
            <p:ph sz="quarter" idx="18"/>
          </p:nvPr>
        </p:nvSpPr>
        <p:spPr>
          <a:xfrm>
            <a:off x="7535863" y="728663"/>
            <a:ext cx="3419476" cy="198040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3" name="Straight Connector 11">
            <a:extLst>
              <a:ext uri="{FF2B5EF4-FFF2-40B4-BE49-F238E27FC236}">
                <a16:creationId xmlns:a16="http://schemas.microsoft.com/office/drawing/2014/main" id="{5CBF8107-D2A0-1143-82D1-BDEEB1EDBCC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C97DA65C-E28F-6F41-8C9C-6882FD4B210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3" name="Slide Number Placeholder 2">
            <a:extLst>
              <a:ext uri="{FF2B5EF4-FFF2-40B4-BE49-F238E27FC236}">
                <a16:creationId xmlns:a16="http://schemas.microsoft.com/office/drawing/2014/main" id="{307EA6D3-089E-4544-8335-70B514FD7DF8}"/>
              </a:ext>
            </a:extLst>
          </p:cNvPr>
          <p:cNvSpPr>
            <a:spLocks noGrp="1"/>
          </p:cNvSpPr>
          <p:nvPr>
            <p:ph type="sldNum" sz="quarter" idx="19"/>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0355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ntent 3-columns">
    <p:spTree>
      <p:nvGrpSpPr>
        <p:cNvPr id="1" name=""/>
        <p:cNvGrpSpPr/>
        <p:nvPr/>
      </p:nvGrpSpPr>
      <p:grpSpPr>
        <a:xfrm>
          <a:off x="0" y="0"/>
          <a:ext cx="0" cy="0"/>
          <a:chOff x="0" y="0"/>
          <a:chExt cx="0" cy="0"/>
        </a:xfrm>
      </p:grpSpPr>
      <p:sp>
        <p:nvSpPr>
          <p:cNvPr id="19" name="Content Placeholder 15">
            <a:extLst>
              <a:ext uri="{FF2B5EF4-FFF2-40B4-BE49-F238E27FC236}">
                <a16:creationId xmlns:a16="http://schemas.microsoft.com/office/drawing/2014/main" id="{69D80199-5B3A-45ED-9919-90DC62FAFEC1}"/>
              </a:ext>
            </a:extLst>
          </p:cNvPr>
          <p:cNvSpPr>
            <a:spLocks noGrp="1"/>
          </p:cNvSpPr>
          <p:nvPr>
            <p:ph sz="quarter" idx="18" hasCustomPrompt="1"/>
          </p:nvPr>
        </p:nvSpPr>
        <p:spPr>
          <a:xfrm>
            <a:off x="1416050" y="2171366"/>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0" name="Content Placeholder 15">
            <a:extLst>
              <a:ext uri="{FF2B5EF4-FFF2-40B4-BE49-F238E27FC236}">
                <a16:creationId xmlns:a16="http://schemas.microsoft.com/office/drawing/2014/main" id="{0200CBD3-35A2-4FA0-ADC6-186039B40CA1}"/>
              </a:ext>
            </a:extLst>
          </p:cNvPr>
          <p:cNvSpPr>
            <a:spLocks noGrp="1"/>
          </p:cNvSpPr>
          <p:nvPr>
            <p:ph sz="quarter" idx="19" hasCustomPrompt="1"/>
          </p:nvPr>
        </p:nvSpPr>
        <p:spPr>
          <a:xfrm>
            <a:off x="4962363"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1" name="Content Placeholder 15">
            <a:extLst>
              <a:ext uri="{FF2B5EF4-FFF2-40B4-BE49-F238E27FC236}">
                <a16:creationId xmlns:a16="http://schemas.microsoft.com/office/drawing/2014/main" id="{62C67EFE-0662-44F2-A115-49E903B418BF}"/>
              </a:ext>
            </a:extLst>
          </p:cNvPr>
          <p:cNvSpPr>
            <a:spLocks noGrp="1"/>
          </p:cNvSpPr>
          <p:nvPr>
            <p:ph sz="quarter" idx="20" hasCustomPrompt="1"/>
          </p:nvPr>
        </p:nvSpPr>
        <p:spPr>
          <a:xfrm>
            <a:off x="8508676" y="2168525"/>
            <a:ext cx="2987999" cy="1440000"/>
          </a:xfrm>
          <a:prstGeom prst="rect">
            <a:avLst/>
          </a:prstGeom>
          <a:solidFill>
            <a:srgbClr val="EAEAEA"/>
          </a:solidFill>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22" name="Content Placeholder 7">
            <a:extLst>
              <a:ext uri="{FF2B5EF4-FFF2-40B4-BE49-F238E27FC236}">
                <a16:creationId xmlns:a16="http://schemas.microsoft.com/office/drawing/2014/main" id="{04B85C93-95C1-418E-954D-B3F21D1924BA}"/>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C09F2081-5A5D-48AE-94D8-8EE041B44CF6}"/>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baseline="0">
                <a:solidFill>
                  <a:srgbClr val="3D4649"/>
                </a:solidFill>
                <a:latin typeface="+mn-lt"/>
                <a:ea typeface="Roboto" panose="02000000000000000000" pitchFamily="2" charset="0"/>
                <a:cs typeface="Roboto" panose="02000000000000000000" pitchFamily="2" charset="0"/>
              </a:defRPr>
            </a:lvl2pPr>
            <a:lvl3pPr>
              <a:defRPr sz="1300" baseline="0">
                <a:solidFill>
                  <a:srgbClr val="3D4649"/>
                </a:solidFill>
                <a:latin typeface="+mn-lt"/>
                <a:ea typeface="Roboto" panose="02000000000000000000" pitchFamily="2" charset="0"/>
                <a:cs typeface="Roboto" panose="02000000000000000000" pitchFamily="2" charset="0"/>
              </a:defRPr>
            </a:lvl3pPr>
            <a:lvl4pPr>
              <a:defRPr sz="1300" baseline="0">
                <a:solidFill>
                  <a:srgbClr val="3D4649"/>
                </a:solidFill>
                <a:latin typeface="+mn-lt"/>
                <a:ea typeface="Roboto" panose="02000000000000000000" pitchFamily="2" charset="0"/>
                <a:cs typeface="Roboto" panose="02000000000000000000" pitchFamily="2" charset="0"/>
              </a:defRPr>
            </a:lvl4pPr>
            <a:lvl5pPr>
              <a:defRPr sz="1300" baseline="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E705E049-74D4-483D-AEC2-17658F59CFCC}"/>
              </a:ext>
            </a:extLst>
          </p:cNvPr>
          <p:cNvSpPr>
            <a:spLocks noGrp="1"/>
          </p:cNvSpPr>
          <p:nvPr>
            <p:ph sz="quarter" idx="16" hasCustomPrompt="1"/>
          </p:nvPr>
        </p:nvSpPr>
        <p:spPr>
          <a:xfrm>
            <a:off x="8508675" y="3843338"/>
            <a:ext cx="2988000" cy="2286000"/>
          </a:xfrm>
          <a:prstGeom prst="rect">
            <a:avLst/>
          </a:prstGeom>
        </p:spPr>
        <p:txBody>
          <a:bodyPr lIns="0" tIns="0" rIns="0" bIns="0">
            <a:normAutofit/>
          </a:bodyPr>
          <a:lstStyle>
            <a:lvl1pPr>
              <a:defRPr sz="1300" baseline="0">
                <a:solidFill>
                  <a:srgbClr val="3D4649"/>
                </a:solidFill>
                <a:latin typeface="+mn-lt"/>
                <a:ea typeface="Roboto" panose="02000000000000000000" pitchFamily="2" charset="0"/>
                <a:cs typeface="Roboto" panose="02000000000000000000" pitchFamily="2" charset="0"/>
              </a:defRPr>
            </a:lvl1pPr>
            <a:lvl2pPr>
              <a:defRPr sz="1300">
                <a:solidFill>
                  <a:srgbClr val="3D4649"/>
                </a:solidFill>
                <a:latin typeface="+mn-lt"/>
                <a:ea typeface="Roboto" panose="02000000000000000000" pitchFamily="2" charset="0"/>
                <a:cs typeface="Roboto" panose="02000000000000000000" pitchFamily="2" charset="0"/>
              </a:defRPr>
            </a:lvl2pPr>
            <a:lvl3pPr>
              <a:defRPr sz="1300">
                <a:solidFill>
                  <a:srgbClr val="3D4649"/>
                </a:solidFill>
                <a:latin typeface="+mn-lt"/>
                <a:ea typeface="Roboto" panose="02000000000000000000" pitchFamily="2" charset="0"/>
                <a:cs typeface="Roboto" panose="02000000000000000000" pitchFamily="2" charset="0"/>
              </a:defRPr>
            </a:lvl3pPr>
            <a:lvl4pPr>
              <a:defRPr sz="1300">
                <a:solidFill>
                  <a:srgbClr val="3D4649"/>
                </a:solidFill>
                <a:latin typeface="+mn-lt"/>
                <a:ea typeface="Roboto" panose="02000000000000000000" pitchFamily="2" charset="0"/>
                <a:cs typeface="Roboto" panose="02000000000000000000" pitchFamily="2" charset="0"/>
              </a:defRPr>
            </a:lvl4pPr>
            <a:lvl5pPr>
              <a:defRPr sz="1300">
                <a:solidFill>
                  <a:srgbClr val="3D4649"/>
                </a:solidFill>
                <a:latin typeface="+mn-lt"/>
                <a:ea typeface="Roboto" panose="02000000000000000000" pitchFamily="2" charset="0"/>
                <a:cs typeface="Roboto"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Placeholder 1">
            <a:extLst>
              <a:ext uri="{FF2B5EF4-FFF2-40B4-BE49-F238E27FC236}">
                <a16:creationId xmlns:a16="http://schemas.microsoft.com/office/drawing/2014/main" id="{8F5A79D0-2760-4CC3-BC8D-B156E1BA9971}"/>
              </a:ext>
            </a:extLst>
          </p:cNvPr>
          <p:cNvSpPr>
            <a:spLocks noGrp="1"/>
          </p:cNvSpPr>
          <p:nvPr>
            <p:ph type="title" hasCustomPrompt="1"/>
          </p:nvPr>
        </p:nvSpPr>
        <p:spPr>
          <a:xfrm>
            <a:off x="1416049" y="728663"/>
            <a:ext cx="10080626" cy="1169551"/>
          </a:xfrm>
          <a:prstGeom prst="rect">
            <a:avLst/>
          </a:prstGeom>
        </p:spPr>
        <p:txBody>
          <a:bodyPr vert="horz" wrap="square" lIns="0" tIns="0" rIns="0" bIns="0" rtlCol="0" anchor="t" anchorCtr="0">
            <a:spAutoFit/>
          </a:bodyPr>
          <a:lstStyle>
            <a:lvl1pPr>
              <a:defRPr sz="3800" baseline="0">
                <a:solidFill>
                  <a:srgbClr val="172226"/>
                </a:solidFill>
              </a:defRPr>
            </a:lvl1pPr>
          </a:lstStyle>
          <a:p>
            <a:r>
              <a:rPr lang="en-US" dirty="0"/>
              <a:t>CLICK TO EDIT MASTER TITLE STYLE</a:t>
            </a:r>
            <a:br>
              <a:rPr lang="ru-RU" dirty="0"/>
            </a:br>
            <a:r>
              <a:rPr lang="ru-RU" dirty="0"/>
              <a:t>—</a:t>
            </a:r>
            <a:endParaRPr lang="en-US" dirty="0"/>
          </a:p>
        </p:txBody>
      </p:sp>
      <p:cxnSp>
        <p:nvCxnSpPr>
          <p:cNvPr id="12" name="Straight Connector 11">
            <a:extLst>
              <a:ext uri="{FF2B5EF4-FFF2-40B4-BE49-F238E27FC236}">
                <a16:creationId xmlns:a16="http://schemas.microsoft.com/office/drawing/2014/main" id="{08557B2A-A027-254C-9BBB-735A55CD5A91}"/>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id="{8F54CABB-0D50-0249-A3E8-C64B056E5E2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52F6FF70-0DDA-E245-B01D-D4DEE293D9B4}"/>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8164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Compare 2-columns">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33615"/>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33615"/>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rgbClr val="0D181C"/>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noChangeAspect="1"/>
          </p:cNvCxnSpPr>
          <p:nvPr userDrawn="1"/>
        </p:nvCxnSpPr>
        <p:spPr>
          <a:xfrm flipH="1">
            <a:off x="6147043" y="1021048"/>
            <a:ext cx="619200" cy="619200"/>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3D4649"/>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587A5617-72BD-D64C-9326-E4E4AB2CE1D2}"/>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6">
            <a:extLst>
              <a:ext uri="{FF2B5EF4-FFF2-40B4-BE49-F238E27FC236}">
                <a16:creationId xmlns:a16="http://schemas.microsoft.com/office/drawing/2014/main" id="{509AC9B3-F887-2B4B-B10C-A8B79F7916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A86B7444-BF62-1248-8FD5-543825206167}"/>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957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Compare 3-columns">
    <p:bg>
      <p:bgPr>
        <a:solidFill>
          <a:schemeClr val="bg1"/>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49"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3"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50" baseline="0" dirty="0" smtClean="0">
                <a:solidFill>
                  <a:srgbClr val="172226"/>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a:t>
            </a:r>
            <a:r>
              <a:rPr lang="ru-RU" dirty="0"/>
              <a:t>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8"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206"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518" y="2669616"/>
            <a:ext cx="0" cy="34559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021C762-D687-1349-A843-6CF05B7BBF37}"/>
              </a:ext>
            </a:extLst>
          </p:cNvPr>
          <p:cNvSpPr>
            <a:spLocks noGrp="1"/>
          </p:cNvSpPr>
          <p:nvPr>
            <p:ph sz="quarter" idx="18"/>
          </p:nvPr>
        </p:nvSpPr>
        <p:spPr>
          <a:xfrm>
            <a:off x="1416050"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2755FE96-3741-1647-B941-DAA677A939BB}"/>
              </a:ext>
            </a:extLst>
          </p:cNvPr>
          <p:cNvSpPr>
            <a:spLocks noGrp="1"/>
          </p:cNvSpPr>
          <p:nvPr>
            <p:ph sz="quarter" idx="19"/>
          </p:nvPr>
        </p:nvSpPr>
        <p:spPr>
          <a:xfrm>
            <a:off x="5196362"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25BB9825-116D-7240-84BC-D64FBDC3939D}"/>
              </a:ext>
            </a:extLst>
          </p:cNvPr>
          <p:cNvSpPr>
            <a:spLocks noGrp="1"/>
          </p:cNvSpPr>
          <p:nvPr>
            <p:ph sz="quarter" idx="20"/>
          </p:nvPr>
        </p:nvSpPr>
        <p:spPr>
          <a:xfrm>
            <a:off x="8976675" y="2669615"/>
            <a:ext cx="2520000" cy="3456547"/>
          </a:xfrm>
        </p:spPr>
        <p:txBody>
          <a:bodyPr/>
          <a:lstStyle>
            <a:lvl1pPr>
              <a:defRPr>
                <a:solidFill>
                  <a:srgbClr val="2E3139"/>
                </a:solidFill>
                <a:latin typeface="+mn-lt"/>
              </a:defRPr>
            </a:lvl1pPr>
            <a:lvl2pPr>
              <a:defRPr>
                <a:solidFill>
                  <a:srgbClr val="2E3139"/>
                </a:solidFill>
                <a:latin typeface="+mn-lt"/>
              </a:defRPr>
            </a:lvl2pPr>
            <a:lvl3pPr>
              <a:defRPr>
                <a:solidFill>
                  <a:srgbClr val="2E3139"/>
                </a:solidFill>
                <a:latin typeface="+mn-lt"/>
              </a:defRPr>
            </a:lvl3pPr>
            <a:lvl4pPr>
              <a:defRPr>
                <a:solidFill>
                  <a:srgbClr val="2E3139"/>
                </a:solidFill>
                <a:latin typeface="+mn-lt"/>
              </a:defRPr>
            </a:lvl4pPr>
            <a:lvl5pPr>
              <a:defRPr>
                <a:solidFill>
                  <a:srgbClr val="2E3139"/>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9" name="Straight Connector 11">
            <a:extLst>
              <a:ext uri="{FF2B5EF4-FFF2-40B4-BE49-F238E27FC236}">
                <a16:creationId xmlns:a16="http://schemas.microsoft.com/office/drawing/2014/main" id="{1082DCF1-0BD8-D144-B8C8-BED7CA1BDD0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6">
            <a:extLst>
              <a:ext uri="{FF2B5EF4-FFF2-40B4-BE49-F238E27FC236}">
                <a16:creationId xmlns:a16="http://schemas.microsoft.com/office/drawing/2014/main" id="{2417AFD8-3194-CD4F-B839-C4ACC13447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B17D1465-3232-3140-86E9-D2509166600F}"/>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2877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ead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2BA80CD-E98C-CD44-A564-87FE574A4439}"/>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4469A1-43FC-8E4B-B8D6-B63D9C3FB4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3D78D74-A119-2B46-B292-4082D6851BF4}"/>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905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ank">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ACC27204-E57D-D640-B582-5CDACA93CB7D}"/>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D080592D-982A-374F-8205-CEA33D40A2F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78513D1E-D8EC-D147-90A8-6625586E228F}"/>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01080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Content">
    <p:bg>
      <p:bgPr>
        <a:solidFill>
          <a:srgbClr val="0D181C"/>
        </a:solidFill>
        <a:effectLst/>
      </p:bgPr>
    </p:bg>
    <p:spTree>
      <p:nvGrpSpPr>
        <p:cNvPr id="1" name=""/>
        <p:cNvGrpSpPr/>
        <p:nvPr/>
      </p:nvGrpSpPr>
      <p:grpSpPr>
        <a:xfrm>
          <a:off x="0" y="0"/>
          <a:ext cx="0" cy="0"/>
          <a:chOff x="0" y="0"/>
          <a:chExt cx="0" cy="0"/>
        </a:xfrm>
      </p:grpSpPr>
      <p:cxnSp>
        <p:nvCxnSpPr>
          <p:cNvPr id="5" name="Straight Connector 11">
            <a:extLst>
              <a:ext uri="{FF2B5EF4-FFF2-40B4-BE49-F238E27FC236}">
                <a16:creationId xmlns:a16="http://schemas.microsoft.com/office/drawing/2014/main" id="{D23978F2-AE91-4C9C-A51C-83C0A3C77FC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pic>
        <p:nvPicPr>
          <p:cNvPr id="9" name="Picture 5">
            <a:extLst>
              <a:ext uri="{FF2B5EF4-FFF2-40B4-BE49-F238E27FC236}">
                <a16:creationId xmlns:a16="http://schemas.microsoft.com/office/drawing/2014/main" id="{BEC74AA6-9D17-6942-B7DB-D9CF9410E61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B3DB477D-802D-F748-AB13-C4B8CBC44F5B}"/>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44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Content side image">
    <p:bg>
      <p:bgPr>
        <a:solidFill>
          <a:srgbClr val="0D181C"/>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a:xfrm>
            <a:off x="1416048" y="2168525"/>
            <a:ext cx="5040311" cy="3960812"/>
          </a:xfrm>
        </p:spPr>
        <p:txBody>
          <a:bodyPr/>
          <a:lstStyle>
            <a:lvl1pPr>
              <a:defRPr>
                <a:solidFill>
                  <a:srgbClr val="CED0D1"/>
                </a:solidFill>
                <a:latin typeface="+mn-lt"/>
              </a:defRPr>
            </a:lvl1pPr>
            <a:lvl2pPr>
              <a:defRPr>
                <a:solidFill>
                  <a:srgbClr val="CED0D1"/>
                </a:solidFill>
                <a:latin typeface="+mn-lt"/>
              </a:defRPr>
            </a:lvl2pPr>
            <a:lvl3pPr>
              <a:defRPr>
                <a:solidFill>
                  <a:srgbClr val="CED0D1"/>
                </a:solidFill>
                <a:latin typeface="+mn-lt"/>
              </a:defRPr>
            </a:lvl3pPr>
            <a:lvl4pPr>
              <a:defRPr>
                <a:solidFill>
                  <a:srgbClr val="CED0D1"/>
                </a:solidFill>
                <a:latin typeface="+mn-lt"/>
              </a:defRPr>
            </a:lvl4pPr>
            <a:lvl5pPr>
              <a:defRPr>
                <a:solidFill>
                  <a:srgbClr val="CED0D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49" y="728663"/>
            <a:ext cx="5040311" cy="1354217"/>
          </a:xfrm>
        </p:spPr>
        <p:txBody>
          <a:bodyPr/>
          <a:lstStyle>
            <a:lvl1pPr>
              <a:defRPr>
                <a:solidFill>
                  <a:schemeClr val="bg1"/>
                </a:solidFill>
              </a:defRPr>
            </a:lvl1pPr>
          </a:lstStyle>
          <a:p>
            <a:r>
              <a:rPr lang="en-US" dirty="0"/>
              <a:t>MASTER TITLE STYLE</a:t>
            </a:r>
            <a:br>
              <a:rPr lang="ru-RU" dirty="0"/>
            </a:br>
            <a:r>
              <a:rPr lang="ru-RU" dirty="0"/>
              <a:t>—</a:t>
            </a:r>
          </a:p>
        </p:txBody>
      </p:sp>
      <p:sp>
        <p:nvSpPr>
          <p:cNvPr id="11" name="Picture Placeholder 5">
            <a:extLst>
              <a:ext uri="{FF2B5EF4-FFF2-40B4-BE49-F238E27FC236}">
                <a16:creationId xmlns:a16="http://schemas.microsoft.com/office/drawing/2014/main" id="{2F06A436-18A2-5246-A5C7-C666E27CBC88}"/>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solidFill>
                  <a:schemeClr val="bg1"/>
                </a:solidFill>
              </a:defRPr>
            </a:lvl1pPr>
          </a:lstStyle>
          <a:p>
            <a:endParaRPr lang="en-US" dirty="0"/>
          </a:p>
        </p:txBody>
      </p:sp>
      <p:cxnSp>
        <p:nvCxnSpPr>
          <p:cNvPr id="12" name="Straight Connector 11">
            <a:extLst>
              <a:ext uri="{FF2B5EF4-FFF2-40B4-BE49-F238E27FC236}">
                <a16:creationId xmlns:a16="http://schemas.microsoft.com/office/drawing/2014/main" id="{B6B65270-1D15-6542-B4F6-FEF2BF030F08}"/>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4" name="Picture 5">
            <a:extLst>
              <a:ext uri="{FF2B5EF4-FFF2-40B4-BE49-F238E27FC236}">
                <a16:creationId xmlns:a16="http://schemas.microsoft.com/office/drawing/2014/main" id="{D7C99639-6441-2D4A-BD30-2285BB5C84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2CB0CC99-A284-314F-BE30-2804CA8CDEB2}"/>
              </a:ext>
            </a:extLst>
          </p:cNvPr>
          <p:cNvSpPr>
            <a:spLocks noGrp="1"/>
          </p:cNvSpPr>
          <p:nvPr>
            <p:ph type="sldNum" sz="quarter" idx="13"/>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5415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Content side">
    <p:bg>
      <p:bgPr>
        <a:solidFill>
          <a:srgbClr val="2E3139"/>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9BD6FFA-D59B-4FFF-A656-8D2DBB07D791}"/>
              </a:ext>
            </a:extLst>
          </p:cNvPr>
          <p:cNvSpPr>
            <a:spLocks noGrp="1"/>
          </p:cNvSpPr>
          <p:nvPr>
            <p:ph type="title" hasCustomPrompt="1"/>
          </p:nvPr>
        </p:nvSpPr>
        <p:spPr>
          <a:xfrm>
            <a:off x="1416050" y="728663"/>
            <a:ext cx="3959225" cy="1354217"/>
          </a:xfrm>
          <a:prstGeom prst="rect">
            <a:avLst/>
          </a:prstGeom>
        </p:spPr>
        <p:txBody>
          <a:bodyPr vert="horz" wrap="square" lIns="0" tIns="0" rIns="0" bIns="0" rtlCol="0" anchor="t" anchorCtr="0">
            <a:spAutoFit/>
          </a:bodyPr>
          <a:lstStyle>
            <a:lvl1pPr>
              <a:defRPr>
                <a:solidFill>
                  <a:schemeClr val="bg1"/>
                </a:solidFill>
              </a:defRPr>
            </a:lvl1pPr>
          </a:lstStyle>
          <a:p>
            <a:r>
              <a:rPr lang="en-US" dirty="0"/>
              <a:t>EDIT MASTER TITLE</a:t>
            </a:r>
            <a:br>
              <a:rPr lang="ru-RU" dirty="0"/>
            </a:br>
            <a:r>
              <a:rPr lang="ru-RU" dirty="0"/>
              <a:t>—</a:t>
            </a:r>
            <a:endParaRPr lang="en-US" dirty="0"/>
          </a:p>
        </p:txBody>
      </p:sp>
      <p:sp>
        <p:nvSpPr>
          <p:cNvPr id="11" name="Rectangle 6">
            <a:extLst>
              <a:ext uri="{FF2B5EF4-FFF2-40B4-BE49-F238E27FC236}">
                <a16:creationId xmlns:a16="http://schemas.microsoft.com/office/drawing/2014/main" id="{8858ADA9-B53E-4EFA-8EE9-54B3155F5CA2}"/>
              </a:ext>
            </a:extLst>
          </p:cNvPr>
          <p:cNvSpPr/>
          <p:nvPr userDrawn="1"/>
        </p:nvSpPr>
        <p:spPr>
          <a:xfrm>
            <a:off x="5916617" y="0"/>
            <a:ext cx="6275384" cy="6858000"/>
          </a:xfrm>
          <a:prstGeom prst="rect">
            <a:avLst/>
          </a:prstGeom>
          <a:solidFill>
            <a:srgbClr val="0D1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Text Placeholder 8">
            <a:extLst>
              <a:ext uri="{FF2B5EF4-FFF2-40B4-BE49-F238E27FC236}">
                <a16:creationId xmlns:a16="http://schemas.microsoft.com/office/drawing/2014/main" id="{29A9EBC3-91AA-4ED5-BCC3-74E4D0590748}"/>
              </a:ext>
            </a:extLst>
          </p:cNvPr>
          <p:cNvSpPr>
            <a:spLocks noGrp="1"/>
          </p:cNvSpPr>
          <p:nvPr>
            <p:ph type="body" sz="quarter" idx="11" hasCustomPrompt="1"/>
          </p:nvPr>
        </p:nvSpPr>
        <p:spPr>
          <a:xfrm>
            <a:off x="6456363" y="728663"/>
            <a:ext cx="5040312" cy="5400675"/>
          </a:xfrm>
          <a:prstGeom prst="rect">
            <a:avLst/>
          </a:prstGeom>
        </p:spPr>
        <p:txBody>
          <a:bodyPr lIns="0" tIns="0" rIns="0" bIns="0">
            <a:normAutofit/>
          </a:bodyPr>
          <a:lstStyle>
            <a:lvl1pPr>
              <a:defRPr sz="1300">
                <a:solidFill>
                  <a:srgbClr val="C9CCD4"/>
                </a:solidFill>
                <a:latin typeface="+mn-lt"/>
              </a:defRPr>
            </a:lvl1pPr>
            <a:lvl2pPr>
              <a:defRPr sz="1300">
                <a:solidFill>
                  <a:srgbClr val="C9CCD4"/>
                </a:solidFill>
                <a:latin typeface="+mn-lt"/>
              </a:defRPr>
            </a:lvl2pPr>
            <a:lvl3pPr>
              <a:defRPr sz="1300">
                <a:solidFill>
                  <a:srgbClr val="C9CCD4"/>
                </a:solidFill>
                <a:latin typeface="+mn-lt"/>
              </a:defRPr>
            </a:lvl3pPr>
            <a:lvl4pPr>
              <a:defRPr sz="1300">
                <a:solidFill>
                  <a:srgbClr val="C9CCD4"/>
                </a:solidFill>
                <a:latin typeface="+mn-lt"/>
              </a:defRPr>
            </a:lvl4pPr>
            <a:lvl5pPr>
              <a:defRPr sz="1300">
                <a:solidFill>
                  <a:srgbClr val="C9CCD4"/>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11">
            <a:extLst>
              <a:ext uri="{FF2B5EF4-FFF2-40B4-BE49-F238E27FC236}">
                <a16:creationId xmlns:a16="http://schemas.microsoft.com/office/drawing/2014/main" id="{BEC57EE0-A1DA-4446-8A97-4EE40F64056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5" name="Picture 5">
            <a:extLst>
              <a:ext uri="{FF2B5EF4-FFF2-40B4-BE49-F238E27FC236}">
                <a16:creationId xmlns:a16="http://schemas.microsoft.com/office/drawing/2014/main" id="{8420BDEC-5895-5842-801F-A42973A2AD6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A16E2D3-F673-DD45-ADFD-384C7E6695EF}"/>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6514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Content bottom">
    <p:bg>
      <p:bgPr>
        <a:solidFill>
          <a:srgbClr val="2E3139"/>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728663"/>
            <a:ext cx="10080626" cy="1477328"/>
          </a:xfrm>
          <a:prstGeom prst="rect">
            <a:avLst/>
          </a:prstGeom>
        </p:spPr>
        <p:txBody>
          <a:bodyPr vert="horz" wrap="square" lIns="0" tIns="0" rIns="0" bIns="0" rtlCol="0" anchor="t" anchorCtr="0">
            <a:spAutoFit/>
          </a:bodyPr>
          <a:lstStyle>
            <a:lvl1pPr>
              <a:defRPr sz="4800" baseline="0">
                <a:solidFill>
                  <a:schemeClr val="bg1"/>
                </a:solidFill>
              </a:defRPr>
            </a:lvl1pPr>
          </a:lstStyle>
          <a:p>
            <a:r>
              <a:rPr lang="en-US" dirty="0"/>
              <a:t>CLICK TO EDIT MASTER TITLE STYLE</a:t>
            </a:r>
            <a:br>
              <a:rPr lang="ru-RU" dirty="0"/>
            </a:br>
            <a:r>
              <a:rPr lang="ru-RU" dirty="0"/>
              <a:t>—</a:t>
            </a:r>
            <a:endParaRPr lang="en-US" dirty="0"/>
          </a:p>
        </p:txBody>
      </p:sp>
      <p:sp>
        <p:nvSpPr>
          <p:cNvPr id="8" name="Text Placeholder 7">
            <a:extLst>
              <a:ext uri="{FF2B5EF4-FFF2-40B4-BE49-F238E27FC236}">
                <a16:creationId xmlns:a16="http://schemas.microsoft.com/office/drawing/2014/main" id="{B4BB83AB-7577-44AD-9EE7-2231B49BAD6C}"/>
              </a:ext>
            </a:extLst>
          </p:cNvPr>
          <p:cNvSpPr>
            <a:spLocks noGrp="1"/>
          </p:cNvSpPr>
          <p:nvPr>
            <p:ph type="body" sz="quarter" idx="11" hasCustomPrompt="1"/>
          </p:nvPr>
        </p:nvSpPr>
        <p:spPr>
          <a:xfrm>
            <a:off x="4835525" y="3429000"/>
            <a:ext cx="6661149" cy="3429000"/>
          </a:xfrm>
          <a:prstGeom prst="rect">
            <a:avLst/>
          </a:prstGeom>
          <a:solidFill>
            <a:srgbClr val="0D181C"/>
          </a:solidFill>
        </p:spPr>
        <p:txBody>
          <a:bodyPr lIns="540000" tIns="432000" rIns="540000" bIns="432000" anchor="ctr" anchorCtr="0">
            <a:normAutofit/>
          </a:bodyPr>
          <a:lstStyle>
            <a:lvl1pPr>
              <a:buClr>
                <a:srgbClr val="868B8D"/>
              </a:buClr>
              <a:defRPr sz="1400" baseline="0">
                <a:solidFill>
                  <a:srgbClr val="C9CCD3"/>
                </a:solidFill>
                <a:latin typeface="+mn-lt"/>
              </a:defRPr>
            </a:lvl1pPr>
            <a:lvl2pPr>
              <a:buClr>
                <a:srgbClr val="868B8D"/>
              </a:buClr>
              <a:defRPr sz="1400" baseline="0">
                <a:solidFill>
                  <a:srgbClr val="C9CCD3"/>
                </a:solidFill>
                <a:latin typeface="+mn-lt"/>
              </a:defRPr>
            </a:lvl2pPr>
            <a:lvl3pPr>
              <a:buClr>
                <a:srgbClr val="868B8D"/>
              </a:buClr>
              <a:defRPr sz="1400" baseline="0">
                <a:solidFill>
                  <a:srgbClr val="C9CCD3"/>
                </a:solidFill>
                <a:latin typeface="+mn-lt"/>
              </a:defRPr>
            </a:lvl3pPr>
            <a:lvl4pPr>
              <a:buClr>
                <a:srgbClr val="868B8D"/>
              </a:buClr>
              <a:defRPr sz="1400" baseline="0">
                <a:solidFill>
                  <a:srgbClr val="C9CCD3"/>
                </a:solidFill>
                <a:latin typeface="+mn-lt"/>
              </a:defRPr>
            </a:lvl4pPr>
            <a:lvl5pPr>
              <a:buClr>
                <a:srgbClr val="868B8D"/>
              </a:buClr>
              <a:defRPr sz="1400" baseline="0">
                <a:solidFill>
                  <a:srgbClr val="C9CCD3"/>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11">
            <a:extLst>
              <a:ext uri="{FF2B5EF4-FFF2-40B4-BE49-F238E27FC236}">
                <a16:creationId xmlns:a16="http://schemas.microsoft.com/office/drawing/2014/main" id="{E5C341F3-8A17-E545-BEAA-997D08517E8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3" name="Picture 5">
            <a:extLst>
              <a:ext uri="{FF2B5EF4-FFF2-40B4-BE49-F238E27FC236}">
                <a16:creationId xmlns:a16="http://schemas.microsoft.com/office/drawing/2014/main" id="{3C2E261B-1D9B-9B45-B848-601C8FB528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F4C2B626-DD9B-034F-811E-E87DCD3EEE8D}"/>
              </a:ext>
            </a:extLst>
          </p:cNvPr>
          <p:cNvSpPr>
            <a:spLocks noGrp="1"/>
          </p:cNvSpPr>
          <p:nvPr>
            <p:ph type="sldNum" sz="quarter" idx="12"/>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77698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82B2C252-100F-45DF-8289-18F59A0D8E93}"/>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9" name="Straight Connector 11">
            <a:extLst>
              <a:ext uri="{FF2B5EF4-FFF2-40B4-BE49-F238E27FC236}">
                <a16:creationId xmlns:a16="http://schemas.microsoft.com/office/drawing/2014/main" id="{0061BAFE-F9F4-E44D-B80E-4B54C20F92A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5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Content 3-columns">
    <p:bg>
      <p:bgPr>
        <a:solidFill>
          <a:srgbClr val="0D181C"/>
        </a:solidFill>
        <a:effectLst/>
      </p:bgPr>
    </p:bg>
    <p:spTree>
      <p:nvGrpSpPr>
        <p:cNvPr id="1" name=""/>
        <p:cNvGrpSpPr/>
        <p:nvPr/>
      </p:nvGrpSpPr>
      <p:grpSpPr>
        <a:xfrm>
          <a:off x="0" y="0"/>
          <a:ext cx="0" cy="0"/>
          <a:chOff x="0" y="0"/>
          <a:chExt cx="0" cy="0"/>
        </a:xfrm>
      </p:grpSpPr>
      <p:sp>
        <p:nvSpPr>
          <p:cNvPr id="12" name="Content Placeholder 15">
            <a:extLst>
              <a:ext uri="{FF2B5EF4-FFF2-40B4-BE49-F238E27FC236}">
                <a16:creationId xmlns:a16="http://schemas.microsoft.com/office/drawing/2014/main" id="{BC836504-7E65-46FE-A01F-92DB84D8232C}"/>
              </a:ext>
            </a:extLst>
          </p:cNvPr>
          <p:cNvSpPr>
            <a:spLocks noGrp="1"/>
          </p:cNvSpPr>
          <p:nvPr>
            <p:ph sz="quarter" idx="18" hasCustomPrompt="1"/>
          </p:nvPr>
        </p:nvSpPr>
        <p:spPr>
          <a:xfrm>
            <a:off x="1416049"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3" name="Content Placeholder 15">
            <a:extLst>
              <a:ext uri="{FF2B5EF4-FFF2-40B4-BE49-F238E27FC236}">
                <a16:creationId xmlns:a16="http://schemas.microsoft.com/office/drawing/2014/main" id="{08D64338-4B94-467B-8DD8-FFD87A3B4C95}"/>
              </a:ext>
            </a:extLst>
          </p:cNvPr>
          <p:cNvSpPr>
            <a:spLocks noGrp="1"/>
          </p:cNvSpPr>
          <p:nvPr>
            <p:ph sz="quarter" idx="19" hasCustomPrompt="1"/>
          </p:nvPr>
        </p:nvSpPr>
        <p:spPr>
          <a:xfrm>
            <a:off x="4944105" y="2168525"/>
            <a:ext cx="2991600"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4" name="Content Placeholder 15">
            <a:extLst>
              <a:ext uri="{FF2B5EF4-FFF2-40B4-BE49-F238E27FC236}">
                <a16:creationId xmlns:a16="http://schemas.microsoft.com/office/drawing/2014/main" id="{63E61BCF-3E8E-4A4F-8364-A838BCC8850A}"/>
              </a:ext>
            </a:extLst>
          </p:cNvPr>
          <p:cNvSpPr>
            <a:spLocks noGrp="1"/>
          </p:cNvSpPr>
          <p:nvPr>
            <p:ph sz="quarter" idx="20" hasCustomPrompt="1"/>
          </p:nvPr>
        </p:nvSpPr>
        <p:spPr>
          <a:xfrm>
            <a:off x="8472161" y="2168525"/>
            <a:ext cx="3024514" cy="1440000"/>
          </a:xfrm>
          <a:prstGeom prst="rect">
            <a:avLst/>
          </a:prstGeom>
        </p:spPr>
        <p:txBody>
          <a:bodyPr lIns="216000" tIns="288000" rIns="216000" bIns="288000" anchor="b"/>
          <a:lstStyle>
            <a:lvl1pPr marL="0" indent="0" algn="ctr">
              <a:lnSpc>
                <a:spcPct val="120000"/>
              </a:lnSpc>
              <a:spcAft>
                <a:spcPts val="0"/>
              </a:spcAft>
              <a:buNone/>
              <a:defRPr lang="en-US" sz="1200" b="1" i="0" kern="1200" spc="0" dirty="0" smtClean="0">
                <a:solidFill>
                  <a:schemeClr val="bg1"/>
                </a:solidFill>
                <a:latin typeface="Roboto Condensed" panose="02000000000000000000" pitchFamily="2" charset="0"/>
                <a:ea typeface="Roboto Condensed" panose="02000000000000000000" pitchFamily="2" charset="0"/>
                <a:cs typeface="+mn-cs"/>
              </a:defRPr>
            </a:lvl1pPr>
            <a:lvl2pPr marL="241200" indent="0" algn="ctr">
              <a:buNone/>
              <a:defRPr/>
            </a:lvl2pPr>
            <a:lvl3pPr marL="455400" indent="0" algn="ctr">
              <a:buNone/>
              <a:defRPr/>
            </a:lvl3pPr>
            <a:lvl4pPr marL="671400" indent="0" algn="ctr">
              <a:buNone/>
              <a:defRPr/>
            </a:lvl4pPr>
            <a:lvl5pPr marL="887400" indent="0" algn="ctr">
              <a:buNone/>
              <a:defRPr/>
            </a:lvl5pPr>
          </a:lstStyle>
          <a:p>
            <a:pPr lvl="0"/>
            <a:r>
              <a:rPr lang="en-US" dirty="0"/>
              <a:t>CLICK TO EDIT MASTER TEXT STYLES</a:t>
            </a:r>
          </a:p>
        </p:txBody>
      </p:sp>
      <p:sp>
        <p:nvSpPr>
          <p:cNvPr id="15" name="Content Placeholder 7">
            <a:extLst>
              <a:ext uri="{FF2B5EF4-FFF2-40B4-BE49-F238E27FC236}">
                <a16:creationId xmlns:a16="http://schemas.microsoft.com/office/drawing/2014/main" id="{F7AC2EB2-9C9E-49AB-83E3-9CBD5994CD75}"/>
              </a:ext>
            </a:extLst>
          </p:cNvPr>
          <p:cNvSpPr>
            <a:spLocks noGrp="1"/>
          </p:cNvSpPr>
          <p:nvPr>
            <p:ph sz="quarter" idx="11" hasCustomPrompt="1"/>
          </p:nvPr>
        </p:nvSpPr>
        <p:spPr>
          <a:xfrm>
            <a:off x="1416049"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FF053944-1E09-4222-ACB9-95FA47CF1E0C}"/>
              </a:ext>
            </a:extLst>
          </p:cNvPr>
          <p:cNvSpPr>
            <a:spLocks noGrp="1"/>
          </p:cNvSpPr>
          <p:nvPr>
            <p:ph sz="quarter" idx="14" hasCustomPrompt="1"/>
          </p:nvPr>
        </p:nvSpPr>
        <p:spPr>
          <a:xfrm>
            <a:off x="4944106" y="3843338"/>
            <a:ext cx="2988000" cy="2286000"/>
          </a:xfrm>
          <a:prstGeom prst="rect">
            <a:avLst/>
          </a:prstGeom>
        </p:spPr>
        <p:txBody>
          <a:bodyPr lIns="0" tIns="0" rIns="0" bIns="0">
            <a:normAutofit/>
          </a:bodyPr>
          <a:lstStyle>
            <a:lvl1pPr>
              <a:defRPr sz="130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E3738E0A-657B-4DCE-84D5-4AB80BEF0186}"/>
              </a:ext>
            </a:extLst>
          </p:cNvPr>
          <p:cNvSpPr>
            <a:spLocks noGrp="1"/>
          </p:cNvSpPr>
          <p:nvPr>
            <p:ph sz="quarter" idx="16" hasCustomPrompt="1"/>
          </p:nvPr>
        </p:nvSpPr>
        <p:spPr>
          <a:xfrm>
            <a:off x="8472163" y="3843338"/>
            <a:ext cx="3024512" cy="2286000"/>
          </a:xfrm>
          <a:prstGeom prst="rect">
            <a:avLst/>
          </a:prstGeom>
        </p:spPr>
        <p:txBody>
          <a:bodyPr lIns="0" tIns="0" rIns="0" bIns="0">
            <a:normAutofit/>
          </a:bodyPr>
          <a:lstStyle>
            <a:lvl1pPr>
              <a:defRPr sz="1300" baseline="0">
                <a:solidFill>
                  <a:srgbClr val="CED0D1"/>
                </a:solidFill>
                <a:latin typeface="+mn-lt"/>
              </a:defRPr>
            </a:lvl1pPr>
            <a:lvl2pPr>
              <a:defRPr sz="1300">
                <a:solidFill>
                  <a:srgbClr val="CED0D1"/>
                </a:solidFill>
                <a:latin typeface="+mn-lt"/>
              </a:defRPr>
            </a:lvl2pPr>
            <a:lvl3pPr>
              <a:defRPr sz="1300">
                <a:solidFill>
                  <a:srgbClr val="CED0D1"/>
                </a:solidFill>
                <a:latin typeface="+mn-lt"/>
              </a:defRPr>
            </a:lvl3pPr>
            <a:lvl4pPr>
              <a:defRPr sz="1300">
                <a:solidFill>
                  <a:srgbClr val="CED0D1"/>
                </a:solidFill>
                <a:latin typeface="+mn-lt"/>
              </a:defRPr>
            </a:lvl4pPr>
            <a:lvl5pPr>
              <a:defRPr sz="1300">
                <a:solidFill>
                  <a:srgbClr val="CED0D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79785BC-2896-4786-A0BA-A61363D41E5C}"/>
              </a:ext>
            </a:extLst>
          </p:cNvPr>
          <p:cNvSpPr>
            <a:spLocks noGrp="1"/>
          </p:cNvSpPr>
          <p:nvPr>
            <p:ph type="title" hasCustomPrompt="1"/>
          </p:nvPr>
        </p:nvSpPr>
        <p:spPr>
          <a:xfrm>
            <a:off x="1416049" y="728663"/>
            <a:ext cx="10080626" cy="1354217"/>
          </a:xfrm>
        </p:spPr>
        <p:txBody>
          <a:bodyPr/>
          <a:lstStyle>
            <a:lvl1pPr>
              <a:defRPr>
                <a:solidFill>
                  <a:schemeClr val="bg1"/>
                </a:solidFill>
              </a:defRPr>
            </a:lvl1pPr>
          </a:lstStyle>
          <a:p>
            <a:r>
              <a:rPr lang="en-US" dirty="0"/>
              <a:t>CLICK TO EDIT MASTER TITLE STYLE</a:t>
            </a:r>
            <a:br>
              <a:rPr lang="ru-RU" dirty="0"/>
            </a:br>
            <a:r>
              <a:rPr lang="ru-RU" dirty="0"/>
              <a:t>—</a:t>
            </a:r>
            <a:endParaRPr lang="en-US" dirty="0"/>
          </a:p>
        </p:txBody>
      </p:sp>
      <p:cxnSp>
        <p:nvCxnSpPr>
          <p:cNvPr id="19" name="Straight Connector 11">
            <a:extLst>
              <a:ext uri="{FF2B5EF4-FFF2-40B4-BE49-F238E27FC236}">
                <a16:creationId xmlns:a16="http://schemas.microsoft.com/office/drawing/2014/main" id="{5C9FFC40-B7C2-D849-A363-C3AECBC1CE4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3" name="Picture 5">
            <a:extLst>
              <a:ext uri="{FF2B5EF4-FFF2-40B4-BE49-F238E27FC236}">
                <a16:creationId xmlns:a16="http://schemas.microsoft.com/office/drawing/2014/main" id="{EC589C2F-C2BD-C548-AEDA-AD4678F35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57E057EB-5C7B-2240-BA94-20C126D8AD23}"/>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42779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Compare 2-columns">
    <p:bg>
      <p:bgPr>
        <a:solidFill>
          <a:srgbClr val="0D181C"/>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1A65ADB4-7AE7-45D2-B1A8-A600680DB508}"/>
              </a:ext>
            </a:extLst>
          </p:cNvPr>
          <p:cNvSpPr>
            <a:spLocks noGrp="1"/>
          </p:cNvSpPr>
          <p:nvPr>
            <p:ph type="body" sz="quarter" idx="11" hasCustomPrompt="1"/>
          </p:nvPr>
        </p:nvSpPr>
        <p:spPr>
          <a:xfrm>
            <a:off x="1416050" y="1012537"/>
            <a:ext cx="4500563" cy="584775"/>
          </a:xfrm>
          <a:prstGeom prst="rect">
            <a:avLst/>
          </a:prstGeom>
        </p:spPr>
        <p:txBody>
          <a:bodyPr wrap="square" lIns="0" rIns="0" anchor="ctr" anchorCtr="0">
            <a:spAutoFit/>
          </a:bodyPr>
          <a:lstStyle>
            <a:lvl1pPr marL="0" indent="0" algn="r">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19" name="Text Placeholder 17">
            <a:extLst>
              <a:ext uri="{FF2B5EF4-FFF2-40B4-BE49-F238E27FC236}">
                <a16:creationId xmlns:a16="http://schemas.microsoft.com/office/drawing/2014/main" id="{4D69F10C-EB6C-48FD-97D2-C1927B7D4A3D}"/>
              </a:ext>
            </a:extLst>
          </p:cNvPr>
          <p:cNvSpPr>
            <a:spLocks noGrp="1"/>
          </p:cNvSpPr>
          <p:nvPr>
            <p:ph type="body" sz="quarter" idx="15" hasCustomPrompt="1"/>
          </p:nvPr>
        </p:nvSpPr>
        <p:spPr>
          <a:xfrm>
            <a:off x="7009338" y="1012537"/>
            <a:ext cx="4487337" cy="584775"/>
          </a:xfrm>
          <a:prstGeom prst="rect">
            <a:avLst/>
          </a:prstGeom>
        </p:spPr>
        <p:txBody>
          <a:bodyPr wrap="square" lIns="0" rIns="0" anchor="ctr" anchorCtr="0">
            <a:spAutoFit/>
          </a:bodyPr>
          <a:lstStyle>
            <a:lvl1pPr marL="0" indent="0">
              <a:lnSpc>
                <a:spcPct val="100000"/>
              </a:lnSpc>
              <a:spcAft>
                <a:spcPts val="0"/>
              </a:spcAft>
              <a:buNone/>
              <a:defRPr lang="en-US" sz="38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02</a:t>
            </a:r>
          </a:p>
        </p:txBody>
      </p:sp>
      <p:cxnSp>
        <p:nvCxnSpPr>
          <p:cNvPr id="28" name="Straight Connector 10">
            <a:extLst>
              <a:ext uri="{FF2B5EF4-FFF2-40B4-BE49-F238E27FC236}">
                <a16:creationId xmlns:a16="http://schemas.microsoft.com/office/drawing/2014/main" id="{DE05ABCE-1E6B-4561-AAE6-AEB437699147}"/>
              </a:ext>
            </a:extLst>
          </p:cNvPr>
          <p:cNvCxnSpPr>
            <a:cxnSpLocks/>
          </p:cNvCxnSpPr>
          <p:nvPr userDrawn="1"/>
        </p:nvCxnSpPr>
        <p:spPr>
          <a:xfrm flipH="1">
            <a:off x="6147044" y="1021049"/>
            <a:ext cx="618637" cy="61863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98AF17BD-B38C-4E8A-8DD9-E795AB4B77B4}"/>
              </a:ext>
            </a:extLst>
          </p:cNvPr>
          <p:cNvCxnSpPr>
            <a:cxnSpLocks/>
          </p:cNvCxnSpPr>
          <p:nvPr userDrawn="1"/>
        </p:nvCxnSpPr>
        <p:spPr>
          <a:xfrm>
            <a:off x="6456363" y="2673350"/>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05FCC0-98CE-BB44-8021-A7B157468EBE}"/>
              </a:ext>
            </a:extLst>
          </p:cNvPr>
          <p:cNvSpPr>
            <a:spLocks noGrp="1"/>
          </p:cNvSpPr>
          <p:nvPr>
            <p:ph sz="quarter" idx="16"/>
          </p:nvPr>
        </p:nvSpPr>
        <p:spPr>
          <a:xfrm>
            <a:off x="1416050" y="2673350"/>
            <a:ext cx="4500563" cy="3455988"/>
          </a:xfrm>
        </p:spPr>
        <p:txBody>
          <a:bodyPr lIns="0" tIns="0" rIns="0" bIns="0"/>
          <a:lstStyle>
            <a:lvl1pPr marL="0" indent="0" algn="r">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E44C91C6-EF77-7F48-8C6E-E0B899DD62B9}"/>
              </a:ext>
            </a:extLst>
          </p:cNvPr>
          <p:cNvSpPr>
            <a:spLocks noGrp="1"/>
          </p:cNvSpPr>
          <p:nvPr>
            <p:ph sz="quarter" idx="17"/>
          </p:nvPr>
        </p:nvSpPr>
        <p:spPr>
          <a:xfrm>
            <a:off x="6996112" y="2673350"/>
            <a:ext cx="4500563" cy="3455988"/>
          </a:xfrm>
        </p:spPr>
        <p:txBody>
          <a:bodyPr lIns="0" tIns="0" rIns="0" bIns="0"/>
          <a:lstStyle>
            <a:lvl1pPr marL="0" indent="0" algn="l">
              <a:buFont typeface="Arial" panose="020B0604020202020204" pitchFamily="34" charset="0"/>
              <a:buNone/>
              <a:defRPr>
                <a:solidFill>
                  <a:srgbClr val="C9CCD4"/>
                </a:solidFill>
              </a:defRPr>
            </a:lvl1pPr>
            <a:lvl2pPr marL="241200" indent="0" algn="l">
              <a:buFont typeface="Arial" panose="020B0604020202020204" pitchFamily="34" charset="0"/>
              <a:buNone/>
              <a:defRPr/>
            </a:lvl2pPr>
            <a:lvl3pPr marL="455400" indent="0" algn="l">
              <a:buFont typeface="Arial" panose="020B0604020202020204" pitchFamily="34" charset="0"/>
              <a:buNone/>
              <a:defRPr/>
            </a:lvl3pPr>
            <a:lvl4pPr marL="671400" indent="0" algn="l">
              <a:buFont typeface="Arial" panose="020B0604020202020204" pitchFamily="34" charset="0"/>
              <a:buNone/>
              <a:defRPr/>
            </a:lvl4pPr>
            <a:lvl5pPr marL="887400" indent="0" algn="l">
              <a:buFont typeface="Arial" panose="020B0604020202020204" pitchFamily="34" charset="0"/>
              <a:buNone/>
              <a:defRPr/>
            </a:lvl5pPr>
          </a:lstStyle>
          <a:p>
            <a:pPr lvl="0"/>
            <a:r>
              <a:rPr lang="en-US" dirty="0"/>
              <a:t>Click to edit Master text styles</a:t>
            </a:r>
          </a:p>
        </p:txBody>
      </p:sp>
      <p:cxnSp>
        <p:nvCxnSpPr>
          <p:cNvPr id="14" name="Straight Connector 11">
            <a:extLst>
              <a:ext uri="{FF2B5EF4-FFF2-40B4-BE49-F238E27FC236}">
                <a16:creationId xmlns:a16="http://schemas.microsoft.com/office/drawing/2014/main" id="{23CB738D-EF88-734A-8711-05F0C4288C11}"/>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6" name="Picture 5">
            <a:extLst>
              <a:ext uri="{FF2B5EF4-FFF2-40B4-BE49-F238E27FC236}">
                <a16:creationId xmlns:a16="http://schemas.microsoft.com/office/drawing/2014/main" id="{D3472612-6195-C043-9273-A3B8300B42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DEBD416C-D1C1-CA45-BDCC-83EA7C8797F2}"/>
              </a:ext>
            </a:extLst>
          </p:cNvPr>
          <p:cNvSpPr>
            <a:spLocks noGrp="1"/>
          </p:cNvSpPr>
          <p:nvPr>
            <p:ph type="sldNum" sz="quarter" idx="18"/>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999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Compare 3-columns">
    <p:bg>
      <p:bgPr>
        <a:solidFill>
          <a:srgbClr val="0D181C"/>
        </a:solidFill>
        <a:effectLst/>
      </p:bgPr>
    </p:bg>
    <p:spTree>
      <p:nvGrpSpPr>
        <p:cNvPr id="1" name=""/>
        <p:cNvGrpSpPr/>
        <p:nvPr/>
      </p:nvGrpSpPr>
      <p:grpSpPr>
        <a:xfrm>
          <a:off x="0" y="0"/>
          <a:ext cx="0" cy="0"/>
          <a:chOff x="0" y="0"/>
          <a:chExt cx="0" cy="0"/>
        </a:xfrm>
      </p:grpSpPr>
      <p:sp>
        <p:nvSpPr>
          <p:cNvPr id="42" name="Text Placeholder 17">
            <a:extLst>
              <a:ext uri="{FF2B5EF4-FFF2-40B4-BE49-F238E27FC236}">
                <a16:creationId xmlns:a16="http://schemas.microsoft.com/office/drawing/2014/main" id="{B5C20538-498B-42D3-B568-575C9F5359E8}"/>
              </a:ext>
            </a:extLst>
          </p:cNvPr>
          <p:cNvSpPr>
            <a:spLocks noGrp="1"/>
          </p:cNvSpPr>
          <p:nvPr>
            <p:ph type="body" sz="quarter" idx="11" hasCustomPrompt="1"/>
          </p:nvPr>
        </p:nvSpPr>
        <p:spPr>
          <a:xfrm>
            <a:off x="1416050" y="730530"/>
            <a:ext cx="2520000" cy="984885"/>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dirty="0"/>
              <a:t>HEADLINE</a:t>
            </a:r>
            <a:r>
              <a:rPr lang="ru-RU" dirty="0"/>
              <a:t> </a:t>
            </a:r>
            <a:r>
              <a:rPr lang="en-US" dirty="0"/>
              <a:t>01</a:t>
            </a:r>
          </a:p>
        </p:txBody>
      </p:sp>
      <p:sp>
        <p:nvSpPr>
          <p:cNvPr id="43" name="Text Placeholder 17">
            <a:extLst>
              <a:ext uri="{FF2B5EF4-FFF2-40B4-BE49-F238E27FC236}">
                <a16:creationId xmlns:a16="http://schemas.microsoft.com/office/drawing/2014/main" id="{79A99C8D-7C32-484F-9BC5-C7423B4430F1}"/>
              </a:ext>
            </a:extLst>
          </p:cNvPr>
          <p:cNvSpPr>
            <a:spLocks noGrp="1"/>
          </p:cNvSpPr>
          <p:nvPr>
            <p:ph type="body" sz="quarter" idx="14" hasCustomPrompt="1"/>
          </p:nvPr>
        </p:nvSpPr>
        <p:spPr>
          <a:xfrm>
            <a:off x="5196362"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02</a:t>
            </a:r>
            <a:endParaRPr lang="en-US" dirty="0"/>
          </a:p>
        </p:txBody>
      </p:sp>
      <p:sp>
        <p:nvSpPr>
          <p:cNvPr id="44" name="Text Placeholder 17">
            <a:extLst>
              <a:ext uri="{FF2B5EF4-FFF2-40B4-BE49-F238E27FC236}">
                <a16:creationId xmlns:a16="http://schemas.microsoft.com/office/drawing/2014/main" id="{A479067E-2EF3-44A7-8A5B-F046352668EA}"/>
              </a:ext>
            </a:extLst>
          </p:cNvPr>
          <p:cNvSpPr>
            <a:spLocks noGrp="1"/>
          </p:cNvSpPr>
          <p:nvPr>
            <p:ph type="body" sz="quarter" idx="15" hasCustomPrompt="1"/>
          </p:nvPr>
        </p:nvSpPr>
        <p:spPr>
          <a:xfrm>
            <a:off x="8976675" y="730530"/>
            <a:ext cx="2520000" cy="1077218"/>
          </a:xfrm>
          <a:prstGeom prst="rect">
            <a:avLst/>
          </a:prstGeom>
        </p:spPr>
        <p:txBody>
          <a:bodyPr wrap="square" lIns="0" rIns="0" anchor="ctr" anchorCtr="0">
            <a:noAutofit/>
          </a:bodyPr>
          <a:lstStyle>
            <a:lvl1pPr marL="0" indent="0" algn="l">
              <a:lnSpc>
                <a:spcPct val="100000"/>
              </a:lnSpc>
              <a:spcAft>
                <a:spcPts val="0"/>
              </a:spcAft>
              <a:buNone/>
              <a:defRPr lang="en-US" sz="3200" b="0" i="0" kern="1200" spc="0" baseline="0" dirty="0" smtClean="0">
                <a:solidFill>
                  <a:schemeClr val="bg1"/>
                </a:solidFill>
                <a:latin typeface="Oswald" pitchFamily="2" charset="77"/>
                <a:ea typeface="+mj-ea"/>
                <a:cs typeface="Arial" panose="020B0604020202020204" pitchFamily="34" charset="0"/>
              </a:defRPr>
            </a:lvl1pPr>
          </a:lstStyle>
          <a:p>
            <a:pPr lvl="0"/>
            <a:r>
              <a:rPr lang="en-US"/>
              <a:t>HEADLINE</a:t>
            </a:r>
            <a:r>
              <a:rPr lang="ru-RU"/>
              <a:t> </a:t>
            </a:r>
            <a:r>
              <a:rPr lang="en-US"/>
              <a:t>03</a:t>
            </a:r>
            <a:endParaRPr lang="en-US" dirty="0"/>
          </a:p>
        </p:txBody>
      </p:sp>
      <p:cxnSp>
        <p:nvCxnSpPr>
          <p:cNvPr id="11" name="Straight Connector 10">
            <a:extLst>
              <a:ext uri="{FF2B5EF4-FFF2-40B4-BE49-F238E27FC236}">
                <a16:creationId xmlns:a16="http://schemas.microsoft.com/office/drawing/2014/main" id="{C2E95A5B-AD3A-481E-A27B-9BB60E1C9098}"/>
              </a:ext>
            </a:extLst>
          </p:cNvPr>
          <p:cNvCxnSpPr>
            <a:cxnSpLocks/>
          </p:cNvCxnSpPr>
          <p:nvPr userDrawn="1"/>
        </p:nvCxnSpPr>
        <p:spPr>
          <a:xfrm flipH="1">
            <a:off x="4406024"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3" name="Straight Connector 10">
            <a:extLst>
              <a:ext uri="{FF2B5EF4-FFF2-40B4-BE49-F238E27FC236}">
                <a16:creationId xmlns:a16="http://schemas.microsoft.com/office/drawing/2014/main" id="{85D6AFBE-EE74-4250-85E6-71D6780584AF}"/>
              </a:ext>
            </a:extLst>
          </p:cNvPr>
          <p:cNvCxnSpPr>
            <a:cxnSpLocks/>
          </p:cNvCxnSpPr>
          <p:nvPr userDrawn="1"/>
        </p:nvCxnSpPr>
        <p:spPr>
          <a:xfrm flipH="1">
            <a:off x="8186336" y="1108956"/>
            <a:ext cx="320364" cy="320367"/>
          </a:xfrm>
          <a:prstGeom prst="line">
            <a:avLst/>
          </a:prstGeom>
          <a:ln w="38100">
            <a:solidFill>
              <a:srgbClr val="E30613"/>
            </a:solidFill>
          </a:ln>
        </p:spPr>
        <p:style>
          <a:lnRef idx="1">
            <a:schemeClr val="accent1"/>
          </a:lnRef>
          <a:fillRef idx="0">
            <a:schemeClr val="accent1"/>
          </a:fillRef>
          <a:effectRef idx="0">
            <a:schemeClr val="accent1"/>
          </a:effectRef>
          <a:fontRef idx="minor">
            <a:schemeClr val="tx1"/>
          </a:fontRef>
        </p:style>
      </p:cxnSp>
      <p:cxnSp>
        <p:nvCxnSpPr>
          <p:cNvPr id="14" name="Straight Connector 18">
            <a:extLst>
              <a:ext uri="{FF2B5EF4-FFF2-40B4-BE49-F238E27FC236}">
                <a16:creationId xmlns:a16="http://schemas.microsoft.com/office/drawing/2014/main" id="{2E04F898-E05B-406E-990E-0403A7381E13}"/>
              </a:ext>
            </a:extLst>
          </p:cNvPr>
          <p:cNvCxnSpPr>
            <a:cxnSpLocks/>
          </p:cNvCxnSpPr>
          <p:nvPr userDrawn="1"/>
        </p:nvCxnSpPr>
        <p:spPr>
          <a:xfrm>
            <a:off x="456611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FF2B5EF4-FFF2-40B4-BE49-F238E27FC236}">
                <a16:creationId xmlns:a16="http://schemas.microsoft.com/office/drawing/2014/main" id="{5FE82D07-4C5F-4B20-AC93-78770D38F9DB}"/>
              </a:ext>
            </a:extLst>
          </p:cNvPr>
          <p:cNvCxnSpPr>
            <a:cxnSpLocks/>
          </p:cNvCxnSpPr>
          <p:nvPr userDrawn="1"/>
        </p:nvCxnSpPr>
        <p:spPr>
          <a:xfrm>
            <a:off x="8346230" y="2671482"/>
            <a:ext cx="0" cy="3455988"/>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1AD180-46FE-2F46-8AD0-37C3806DFE14}"/>
              </a:ext>
            </a:extLst>
          </p:cNvPr>
          <p:cNvSpPr>
            <a:spLocks noGrp="1"/>
          </p:cNvSpPr>
          <p:nvPr>
            <p:ph sz="quarter" idx="18"/>
          </p:nvPr>
        </p:nvSpPr>
        <p:spPr>
          <a:xfrm>
            <a:off x="141605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7" name="Content Placeholder 2">
            <a:extLst>
              <a:ext uri="{FF2B5EF4-FFF2-40B4-BE49-F238E27FC236}">
                <a16:creationId xmlns:a16="http://schemas.microsoft.com/office/drawing/2014/main" id="{677DCC9C-6A8D-164B-B928-E1217424E0F5}"/>
              </a:ext>
            </a:extLst>
          </p:cNvPr>
          <p:cNvSpPr>
            <a:spLocks noGrp="1"/>
          </p:cNvSpPr>
          <p:nvPr>
            <p:ph sz="quarter" idx="19"/>
          </p:nvPr>
        </p:nvSpPr>
        <p:spPr>
          <a:xfrm>
            <a:off x="5196170"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8" name="Content Placeholder 2">
            <a:extLst>
              <a:ext uri="{FF2B5EF4-FFF2-40B4-BE49-F238E27FC236}">
                <a16:creationId xmlns:a16="http://schemas.microsoft.com/office/drawing/2014/main" id="{5B43C9FE-8D65-2641-A406-33C89BC8BA25}"/>
              </a:ext>
            </a:extLst>
          </p:cNvPr>
          <p:cNvSpPr>
            <a:spLocks noGrp="1"/>
          </p:cNvSpPr>
          <p:nvPr>
            <p:ph sz="quarter" idx="20"/>
          </p:nvPr>
        </p:nvSpPr>
        <p:spPr>
          <a:xfrm>
            <a:off x="8976289" y="2671203"/>
            <a:ext cx="2520000" cy="3456547"/>
          </a:xfrm>
        </p:spPr>
        <p:txBody>
          <a:bodyPr/>
          <a:lstStyle>
            <a:lvl1pPr>
              <a:defRPr>
                <a:solidFill>
                  <a:srgbClr val="EAEAEA"/>
                </a:solidFill>
                <a:latin typeface="+mn-lt"/>
              </a:defRPr>
            </a:lvl1pPr>
            <a:lvl2pPr>
              <a:defRPr>
                <a:solidFill>
                  <a:srgbClr val="EAEAEA"/>
                </a:solidFill>
                <a:latin typeface="+mn-lt"/>
              </a:defRPr>
            </a:lvl2pPr>
            <a:lvl3pPr>
              <a:defRPr>
                <a:solidFill>
                  <a:srgbClr val="EAEAEA"/>
                </a:solidFill>
                <a:latin typeface="+mn-lt"/>
              </a:defRPr>
            </a:lvl3pPr>
            <a:lvl4pPr>
              <a:defRPr>
                <a:solidFill>
                  <a:srgbClr val="EAEAEA"/>
                </a:solidFill>
                <a:latin typeface="+mn-lt"/>
              </a:defRPr>
            </a:lvl4pPr>
            <a:lvl5pPr>
              <a:defRPr>
                <a:solidFill>
                  <a:srgbClr val="EAEAE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cxnSp>
        <p:nvCxnSpPr>
          <p:cNvPr id="16" name="Straight Connector 11">
            <a:extLst>
              <a:ext uri="{FF2B5EF4-FFF2-40B4-BE49-F238E27FC236}">
                <a16:creationId xmlns:a16="http://schemas.microsoft.com/office/drawing/2014/main" id="{4D74B409-1522-C040-9FA5-C9441A0AF89F}"/>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ED7D2A0E-6343-5343-A2A6-1E36822EDA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08090880-B307-7241-8D3C-E390EF0EE188}"/>
              </a:ext>
            </a:extLst>
          </p:cNvPr>
          <p:cNvSpPr>
            <a:spLocks noGrp="1"/>
          </p:cNvSpPr>
          <p:nvPr>
            <p:ph type="sldNum" sz="quarter" idx="2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6869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Headline">
    <p:bg>
      <p:bgPr>
        <a:solidFill>
          <a:srgbClr val="0D181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solidFill>
                  <a:schemeClr val="bg1"/>
                </a:solidFill>
              </a:defRPr>
            </a:lvl1pPr>
          </a:lstStyle>
          <a:p>
            <a:r>
              <a:rPr lang="en-US" dirty="0"/>
              <a:t>CLICK TO EDIT MASTER TITLE STYLE</a:t>
            </a:r>
            <a:br>
              <a:rPr lang="ru-RU" dirty="0"/>
            </a:br>
            <a:r>
              <a:rPr lang="ru-RU" dirty="0"/>
              <a:t>—</a:t>
            </a:r>
          </a:p>
        </p:txBody>
      </p:sp>
      <p:cxnSp>
        <p:nvCxnSpPr>
          <p:cNvPr id="6" name="Straight Connector 11">
            <a:extLst>
              <a:ext uri="{FF2B5EF4-FFF2-40B4-BE49-F238E27FC236}">
                <a16:creationId xmlns:a16="http://schemas.microsoft.com/office/drawing/2014/main" id="{0C90A761-E7E2-9949-BF36-5124B9E49C8E}"/>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CCF0EE49-B5AA-904D-9AD2-E40F200539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ACBAB2C5-BDE8-D045-8F69-71A09260A528}"/>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5795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0D181C"/>
        </a:solidFill>
        <a:effectLst/>
      </p:bgPr>
    </p:bg>
    <p:spTree>
      <p:nvGrpSpPr>
        <p:cNvPr id="1" name=""/>
        <p:cNvGrpSpPr/>
        <p:nvPr/>
      </p:nvGrpSpPr>
      <p:grpSpPr>
        <a:xfrm>
          <a:off x="0" y="0"/>
          <a:ext cx="0" cy="0"/>
          <a:chOff x="0" y="0"/>
          <a:chExt cx="0" cy="0"/>
        </a:xfrm>
      </p:grpSpPr>
      <p:cxnSp>
        <p:nvCxnSpPr>
          <p:cNvPr id="6" name="Straight Connector 11">
            <a:extLst>
              <a:ext uri="{FF2B5EF4-FFF2-40B4-BE49-F238E27FC236}">
                <a16:creationId xmlns:a16="http://schemas.microsoft.com/office/drawing/2014/main" id="{9BE3D89E-97EB-F84A-9440-2E71E8DB3456}"/>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5">
            <a:extLst>
              <a:ext uri="{FF2B5EF4-FFF2-40B4-BE49-F238E27FC236}">
                <a16:creationId xmlns:a16="http://schemas.microsoft.com/office/drawing/2014/main" id="{9EBB3713-C2A7-4C4C-9C8D-066A5004A1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2" name="Slide Number Placeholder 1">
            <a:extLst>
              <a:ext uri="{FF2B5EF4-FFF2-40B4-BE49-F238E27FC236}">
                <a16:creationId xmlns:a16="http://schemas.microsoft.com/office/drawing/2014/main" id="{717854CB-5E56-E74E-96D1-BA2AFF44F1AD}"/>
              </a:ext>
            </a:extLst>
          </p:cNvPr>
          <p:cNvSpPr>
            <a:spLocks noGrp="1"/>
          </p:cNvSpPr>
          <p:nvPr>
            <p:ph type="sldNum" sz="quarter" idx="10"/>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1370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881B3DE9-DE59-C14E-9993-1BA667D196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5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AB6418EA-6504-7F4C-821E-0DA2E6AC4A8B}"/>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para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D952B4-8F31-4D2C-BD8D-7F388FFDDF4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pic>
        <p:nvPicPr>
          <p:cNvPr id="9" name="Picture 5">
            <a:extLst>
              <a:ext uri="{FF2B5EF4-FFF2-40B4-BE49-F238E27FC236}">
                <a16:creationId xmlns:a16="http://schemas.microsoft.com/office/drawing/2014/main" id="{A63DACF4-4E46-415A-A3C4-D0D1ED0287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cxnSp>
        <p:nvCxnSpPr>
          <p:cNvPr id="6" name="Straight Connector 11">
            <a:extLst>
              <a:ext uri="{FF2B5EF4-FFF2-40B4-BE49-F238E27FC236}">
                <a16:creationId xmlns:a16="http://schemas.microsoft.com/office/drawing/2014/main" id="{41DC2263-F059-C947-B176-ECE4B9691AA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C2E171EE-8B5E-42A2-A0AF-E426BE9D40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4" name="Title Placeholder 1">
            <a:extLst>
              <a:ext uri="{FF2B5EF4-FFF2-40B4-BE49-F238E27FC236}">
                <a16:creationId xmlns:a16="http://schemas.microsoft.com/office/drawing/2014/main" id="{18F03CA8-9070-447E-BD2F-7EA5A162367D}"/>
              </a:ext>
            </a:extLst>
          </p:cNvPr>
          <p:cNvSpPr>
            <a:spLocks noGrp="1"/>
          </p:cNvSpPr>
          <p:nvPr>
            <p:ph type="title" hasCustomPrompt="1"/>
          </p:nvPr>
        </p:nvSpPr>
        <p:spPr>
          <a:xfrm>
            <a:off x="1416049" y="2690336"/>
            <a:ext cx="10080626" cy="1477328"/>
          </a:xfrm>
          <a:prstGeom prst="rect">
            <a:avLst/>
          </a:prstGeom>
        </p:spPr>
        <p:txBody>
          <a:bodyPr vert="horz" wrap="square" lIns="0" tIns="0" rIns="0" bIns="0" rtlCol="0" anchor="ctr" anchorCtr="0">
            <a:spAutoFit/>
          </a:bodyPr>
          <a:lstStyle>
            <a:lvl1pPr>
              <a:defRPr sz="4800" baseline="0">
                <a:solidFill>
                  <a:schemeClr val="bg1"/>
                </a:solidFill>
              </a:defRPr>
            </a:lvl1pPr>
          </a:lstStyle>
          <a:p>
            <a:r>
              <a:rPr lang="en-US" dirty="0"/>
              <a:t>CLICK TO EDIT MASTER </a:t>
            </a:r>
            <a:br>
              <a:rPr lang="en-US" dirty="0"/>
            </a:br>
            <a:r>
              <a:rPr lang="en-US" dirty="0"/>
              <a:t>TITLE STYLE</a:t>
            </a:r>
          </a:p>
        </p:txBody>
      </p:sp>
      <p:cxnSp>
        <p:nvCxnSpPr>
          <p:cNvPr id="6" name="Straight Connector 11">
            <a:extLst>
              <a:ext uri="{FF2B5EF4-FFF2-40B4-BE49-F238E27FC236}">
                <a16:creationId xmlns:a16="http://schemas.microsoft.com/office/drawing/2014/main" id="{7FF26F70-AD7E-084B-A50F-5A3353AF8A0A}"/>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1" cy="288000"/>
          </a:xfrm>
          <a:prstGeom prst="rect">
            <a:avLst/>
          </a:prstGeom>
        </p:spPr>
        <p:txBody>
          <a:bodyPr wrap="square" lIns="0" tIns="0" rIns="0" bIns="0">
            <a:spAutoFit/>
          </a:bodyPr>
          <a:lstStyle>
            <a:lvl1pPr marL="0" indent="0">
              <a:buFontTx/>
              <a:buNone/>
              <a:defRPr sz="1400" b="0" i="0">
                <a:solidFill>
                  <a:schemeClr val="tx2">
                    <a:lumMod val="20000"/>
                    <a:lumOff val="8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9" name="Прямоугольник 8">
            <a:extLst>
              <a:ext uri="{FF2B5EF4-FFF2-40B4-BE49-F238E27FC236}">
                <a16:creationId xmlns:a16="http://schemas.microsoft.com/office/drawing/2014/main" id="{A4F771DE-4B2E-4F2E-A2FC-F2C058A3439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7" name="Straight Connector 11">
            <a:extLst>
              <a:ext uri="{FF2B5EF4-FFF2-40B4-BE49-F238E27FC236}">
                <a16:creationId xmlns:a16="http://schemas.microsoft.com/office/drawing/2014/main" id="{B07FAAD5-2D80-D54B-9265-6168DD63BD5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17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peaker">
    <p:bg>
      <p:bgPr>
        <a:solidFill>
          <a:srgbClr val="172226"/>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chemeClr val="bg1"/>
                </a:solidFill>
              </a:defRPr>
            </a:lvl1pPr>
          </a:lstStyle>
          <a:p>
            <a:r>
              <a:rPr lang="en-US" dirty="0"/>
              <a:t>CLICK TO EDIT MASTER TITLE STYLE</a:t>
            </a:r>
          </a:p>
        </p:txBody>
      </p: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49"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Текст 14">
            <a:extLst>
              <a:ext uri="{FF2B5EF4-FFF2-40B4-BE49-F238E27FC236}">
                <a16:creationId xmlns:a16="http://schemas.microsoft.com/office/drawing/2014/main" id="{5D91E3E2-C624-46AF-BCC9-BD9244667A1A}"/>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9" name="Прямоугольник 8">
            <a:extLst>
              <a:ext uri="{FF2B5EF4-FFF2-40B4-BE49-F238E27FC236}">
                <a16:creationId xmlns:a16="http://schemas.microsoft.com/office/drawing/2014/main" id="{B2EE6BB9-A508-401D-9B50-75CC70E76E8D}"/>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0" name="Straight Connector 11">
            <a:extLst>
              <a:ext uri="{FF2B5EF4-FFF2-40B4-BE49-F238E27FC236}">
                <a16:creationId xmlns:a16="http://schemas.microsoft.com/office/drawing/2014/main" id="{0C82F62C-211F-5642-A3EA-1C0E048EEC05}"/>
              </a:ext>
            </a:extLst>
          </p:cNvPr>
          <p:cNvCxnSpPr>
            <a:cxnSpLocks/>
          </p:cNvCxnSpPr>
          <p:nvPr userDrawn="1"/>
        </p:nvCxnSpPr>
        <p:spPr>
          <a:xfrm>
            <a:off x="695325" y="0"/>
            <a:ext cx="0" cy="6857999"/>
          </a:xfrm>
          <a:prstGeom prst="line">
            <a:avLst/>
          </a:prstGeom>
          <a:ln>
            <a:solidFill>
              <a:srgbClr val="C9CCD4">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Titl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6CFB5D8-0B2B-478D-BC96-C9FBF93E3871}"/>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7C3BC4C7-8082-9C45-AB94-69E7E04B0E0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34C90FCF-B117-3D47-882D-7818CEE56A97}"/>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Titl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sp>
        <p:nvSpPr>
          <p:cNvPr id="7" name="Прямоугольник 6">
            <a:extLst>
              <a:ext uri="{FF2B5EF4-FFF2-40B4-BE49-F238E27FC236}">
                <a16:creationId xmlns:a16="http://schemas.microsoft.com/office/drawing/2014/main" id="{1DED6A94-9369-47FB-8826-A89EC6B258C7}"/>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Picture 8">
            <a:extLst>
              <a:ext uri="{FF2B5EF4-FFF2-40B4-BE49-F238E27FC236}">
                <a16:creationId xmlns:a16="http://schemas.microsoft.com/office/drawing/2014/main" id="{25A05C43-A33F-4542-BA2D-2928DFCCDE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cxnSp>
        <p:nvCxnSpPr>
          <p:cNvPr id="10" name="Straight Connector 11">
            <a:extLst>
              <a:ext uri="{FF2B5EF4-FFF2-40B4-BE49-F238E27FC236}">
                <a16:creationId xmlns:a16="http://schemas.microsoft.com/office/drawing/2014/main" id="{295BF9DA-C27D-0544-93F1-50312B05CB7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Title speaker">
    <p:bg>
      <p:bgPr>
        <a:solidFill>
          <a:schemeClr val="bg1"/>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2D56C8E4-7280-441C-892A-741F8B734CB8}"/>
              </a:ext>
            </a:extLst>
          </p:cNvPr>
          <p:cNvSpPr>
            <a:spLocks noGrp="1"/>
          </p:cNvSpPr>
          <p:nvPr>
            <p:ph type="title" hasCustomPrompt="1"/>
          </p:nvPr>
        </p:nvSpPr>
        <p:spPr>
          <a:xfrm>
            <a:off x="1416049" y="1321200"/>
            <a:ext cx="6659564" cy="1477328"/>
          </a:xfrm>
          <a:prstGeom prst="rect">
            <a:avLst/>
          </a:prstGeom>
        </p:spPr>
        <p:txBody>
          <a:bodyPr vert="horz" wrap="square" lIns="0" tIns="0" rIns="0" bIns="0" rtlCol="0" anchor="b" anchorCtr="0">
            <a:spAutoFit/>
          </a:bodyPr>
          <a:lstStyle>
            <a:lvl1pPr>
              <a:defRPr sz="4800" baseline="0">
                <a:solidFill>
                  <a:srgbClr val="172226"/>
                </a:solidFill>
              </a:defRPr>
            </a:lvl1pPr>
          </a:lstStyle>
          <a:p>
            <a:r>
              <a:rPr lang="en-US" dirty="0"/>
              <a:t>CLICK TO EDIT MASTER TITLE STYLE</a:t>
            </a:r>
          </a:p>
        </p:txBody>
      </p:sp>
      <p:cxnSp>
        <p:nvCxnSpPr>
          <p:cNvPr id="4" name="Straight Connector 4">
            <a:extLst>
              <a:ext uri="{FF2B5EF4-FFF2-40B4-BE49-F238E27FC236}">
                <a16:creationId xmlns:a16="http://schemas.microsoft.com/office/drawing/2014/main" id="{F6897BAC-F40E-41A4-90A6-755512341A4F}"/>
              </a:ext>
            </a:extLst>
          </p:cNvPr>
          <p:cNvCxnSpPr>
            <a:cxnSpLocks/>
          </p:cNvCxnSpPr>
          <p:nvPr userDrawn="1"/>
        </p:nvCxnSpPr>
        <p:spPr>
          <a:xfrm>
            <a:off x="674780" y="1"/>
            <a:ext cx="0" cy="685799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22D2FD82-3B4D-4273-8922-8117DABDC2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163946" y="5987462"/>
            <a:ext cx="1022693" cy="283752"/>
          </a:xfrm>
          <a:prstGeom prst="rect">
            <a:avLst/>
          </a:prstGeom>
        </p:spPr>
      </p:pic>
      <p:sp>
        <p:nvSpPr>
          <p:cNvPr id="15" name="Текст 14">
            <a:extLst>
              <a:ext uri="{FF2B5EF4-FFF2-40B4-BE49-F238E27FC236}">
                <a16:creationId xmlns:a16="http://schemas.microsoft.com/office/drawing/2014/main" id="{63746D72-5704-400D-A655-44F6B69FEFB8}"/>
              </a:ext>
            </a:extLst>
          </p:cNvPr>
          <p:cNvSpPr>
            <a:spLocks noGrp="1"/>
          </p:cNvSpPr>
          <p:nvPr>
            <p:ph type="body" sz="quarter" idx="10" hasCustomPrompt="1"/>
          </p:nvPr>
        </p:nvSpPr>
        <p:spPr>
          <a:xfrm>
            <a:off x="1416049" y="3735388"/>
            <a:ext cx="6659563" cy="288000"/>
          </a:xfrm>
          <a:prstGeom prst="rect">
            <a:avLst/>
          </a:prstGeom>
        </p:spPr>
        <p:txBody>
          <a:bodyPr wrap="square" lIns="0" tIns="0" rIns="0" bIns="0">
            <a:spAutoFit/>
          </a:bodyPr>
          <a:lstStyle>
            <a:lvl1pPr marL="0" indent="0">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Second headline</a:t>
            </a:r>
          </a:p>
        </p:txBody>
      </p:sp>
      <p:pic>
        <p:nvPicPr>
          <p:cNvPr id="7" name="Picture 6">
            <a:extLst>
              <a:ext uri="{FF2B5EF4-FFF2-40B4-BE49-F238E27FC236}">
                <a16:creationId xmlns:a16="http://schemas.microsoft.com/office/drawing/2014/main" id="{A4858AFC-92FA-426D-8264-E4FEECABDFB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6200000">
            <a:off x="-163422" y="5987296"/>
            <a:ext cx="1022693" cy="284081"/>
          </a:xfrm>
          <a:prstGeom prst="rect">
            <a:avLst/>
          </a:prstGeom>
        </p:spPr>
      </p:pic>
      <p:sp>
        <p:nvSpPr>
          <p:cNvPr id="9" name="Текст 14">
            <a:extLst>
              <a:ext uri="{FF2B5EF4-FFF2-40B4-BE49-F238E27FC236}">
                <a16:creationId xmlns:a16="http://schemas.microsoft.com/office/drawing/2014/main" id="{013CB5ED-72DF-4D8A-9C35-DD113D13E0FC}"/>
              </a:ext>
            </a:extLst>
          </p:cNvPr>
          <p:cNvSpPr>
            <a:spLocks noGrp="1"/>
          </p:cNvSpPr>
          <p:nvPr>
            <p:ph type="body" sz="quarter" idx="11" hasCustomPrompt="1"/>
          </p:nvPr>
        </p:nvSpPr>
        <p:spPr>
          <a:xfrm>
            <a:off x="1416050" y="5277823"/>
            <a:ext cx="3960000" cy="851515"/>
          </a:xfrm>
          <a:prstGeom prst="rect">
            <a:avLst/>
          </a:prstGeom>
        </p:spPr>
        <p:txBody>
          <a:bodyPr lIns="0" tIns="0" rIns="0" bIns="0" anchor="b" anchorCtr="0">
            <a:spAutoFit/>
          </a:bodyPr>
          <a:lstStyle>
            <a:lvl1pPr marL="0" indent="0">
              <a:lnSpc>
                <a:spcPct val="100000"/>
              </a:lnSpc>
              <a:buFontTx/>
              <a:buNone/>
              <a:defRPr sz="1400" b="0" i="0">
                <a:solidFill>
                  <a:srgbClr val="787F92"/>
                </a:solidFill>
                <a:latin typeface="Roboto" panose="02000000000000000000" pitchFamily="2" charset="0"/>
                <a:ea typeface="Roboto" panose="02000000000000000000" pitchFamily="2" charset="0"/>
                <a:cs typeface="Roboto" panose="02000000000000000000" pitchFamily="2" charset="0"/>
              </a:defRPr>
            </a:lvl1pPr>
          </a:lstStyle>
          <a:p>
            <a:pPr lvl="0"/>
            <a:r>
              <a:rPr lang="en-US" dirty="0"/>
              <a:t>Speaker</a:t>
            </a:r>
            <a:r>
              <a:rPr lang="ru-RU" dirty="0"/>
              <a:t> </a:t>
            </a:r>
            <a:r>
              <a:rPr lang="en-US" dirty="0"/>
              <a:t>name, position</a:t>
            </a:r>
          </a:p>
          <a:p>
            <a:pPr lvl="0"/>
            <a:r>
              <a:rPr lang="en-US" dirty="0"/>
              <a:t>Conference name</a:t>
            </a:r>
          </a:p>
          <a:p>
            <a:pPr lvl="0"/>
            <a:r>
              <a:rPr lang="en-US" dirty="0"/>
              <a:t>Date, location</a:t>
            </a:r>
          </a:p>
        </p:txBody>
      </p:sp>
      <p:sp>
        <p:nvSpPr>
          <p:cNvPr id="10" name="Прямоугольник 9">
            <a:extLst>
              <a:ext uri="{FF2B5EF4-FFF2-40B4-BE49-F238E27FC236}">
                <a16:creationId xmlns:a16="http://schemas.microsoft.com/office/drawing/2014/main" id="{F493DE14-C0E2-4D1C-85F4-D94A1A342D49}"/>
              </a:ext>
            </a:extLst>
          </p:cNvPr>
          <p:cNvSpPr/>
          <p:nvPr userDrawn="1"/>
        </p:nvSpPr>
        <p:spPr>
          <a:xfrm>
            <a:off x="1416049" y="3112293"/>
            <a:ext cx="598479" cy="595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cxnSp>
        <p:nvCxnSpPr>
          <p:cNvPr id="11" name="Straight Connector 11">
            <a:extLst>
              <a:ext uri="{FF2B5EF4-FFF2-40B4-BE49-F238E27FC236}">
                <a16:creationId xmlns:a16="http://schemas.microsoft.com/office/drawing/2014/main" id="{4CFD3558-D309-AB4D-AABF-4F0276987E9E}"/>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2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Content">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4042EFA7-1243-EE4D-A8DA-0F248E5D1DD3}"/>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8C23553E-BDE0-49EE-9FB1-EDCC1111FFF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8" name="Content Placeholder 7">
            <a:extLst>
              <a:ext uri="{FF2B5EF4-FFF2-40B4-BE49-F238E27FC236}">
                <a16:creationId xmlns:a16="http://schemas.microsoft.com/office/drawing/2014/main" id="{E691AD28-4BC1-984E-A30C-D67834970247}"/>
              </a:ext>
            </a:extLst>
          </p:cNvPr>
          <p:cNvSpPr>
            <a:spLocks noGrp="1"/>
          </p:cNvSpPr>
          <p:nvPr>
            <p:ph sz="quarter" idx="10"/>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10" name="Title 9">
            <a:extLst>
              <a:ext uri="{FF2B5EF4-FFF2-40B4-BE49-F238E27FC236}">
                <a16:creationId xmlns:a16="http://schemas.microsoft.com/office/drawing/2014/main" id="{9DBBD95F-1F38-1342-97FC-5D3E3D2007C7}"/>
              </a:ext>
            </a:extLst>
          </p:cNvPr>
          <p:cNvSpPr>
            <a:spLocks noGrp="1"/>
          </p:cNvSpPr>
          <p:nvPr>
            <p:ph type="title" hasCustomPrompt="1"/>
          </p:nvPr>
        </p:nvSpPr>
        <p:spPr>
          <a:xfrm>
            <a:off x="1416050" y="728663"/>
            <a:ext cx="10080625" cy="1354217"/>
          </a:xfrm>
        </p:spPr>
        <p:txBody>
          <a:bodyPr/>
          <a:lstStyle>
            <a:lvl1pPr>
              <a:defRPr/>
            </a:lvl1pPr>
          </a:lstStyle>
          <a:p>
            <a:r>
              <a:rPr lang="en-US" dirty="0"/>
              <a:t>CLICK TO EDIT MASTER TITLE STYLE</a:t>
            </a:r>
            <a:br>
              <a:rPr lang="ru-RU" dirty="0"/>
            </a:br>
            <a:r>
              <a:rPr lang="ru-RU" dirty="0"/>
              <a:t>—</a:t>
            </a:r>
          </a:p>
        </p:txBody>
      </p:sp>
      <p:sp>
        <p:nvSpPr>
          <p:cNvPr id="2" name="Slide Number Placeholder 1">
            <a:extLst>
              <a:ext uri="{FF2B5EF4-FFF2-40B4-BE49-F238E27FC236}">
                <a16:creationId xmlns:a16="http://schemas.microsoft.com/office/drawing/2014/main" id="{23F23F65-9CEA-A14C-A018-FE611CE8DD25}"/>
              </a:ext>
            </a:extLst>
          </p:cNvPr>
          <p:cNvSpPr>
            <a:spLocks noGrp="1"/>
          </p:cNvSpPr>
          <p:nvPr>
            <p:ph type="sldNum" sz="quarter" idx="11"/>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3607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Content side image">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A0BBB991-3A04-4FC2-88E2-E9436B446471}"/>
              </a:ext>
            </a:extLst>
          </p:cNvPr>
          <p:cNvSpPr>
            <a:spLocks noGrp="1"/>
          </p:cNvSpPr>
          <p:nvPr>
            <p:ph type="pic" sz="quarter" idx="12"/>
          </p:nvPr>
        </p:nvSpPr>
        <p:spPr>
          <a:xfrm>
            <a:off x="7535863" y="0"/>
            <a:ext cx="4656137" cy="6858000"/>
          </a:xfrm>
          <a:prstGeom prst="rect">
            <a:avLst/>
          </a:prstGeom>
        </p:spPr>
        <p:txBody>
          <a:bodyPr>
            <a:normAutofit/>
          </a:bodyPr>
          <a:lstStyle>
            <a:lvl1pPr>
              <a:defRPr sz="1300" baseline="0"/>
            </a:lvl1pPr>
          </a:lstStyle>
          <a:p>
            <a:endParaRPr lang="en-US" dirty="0"/>
          </a:p>
        </p:txBody>
      </p:sp>
      <p:sp>
        <p:nvSpPr>
          <p:cNvPr id="8" name="Title 1">
            <a:extLst>
              <a:ext uri="{FF2B5EF4-FFF2-40B4-BE49-F238E27FC236}">
                <a16:creationId xmlns:a16="http://schemas.microsoft.com/office/drawing/2014/main" id="{890B456B-08BB-4325-8FDB-879761452322}"/>
              </a:ext>
            </a:extLst>
          </p:cNvPr>
          <p:cNvSpPr>
            <a:spLocks noGrp="1"/>
          </p:cNvSpPr>
          <p:nvPr>
            <p:ph type="title" hasCustomPrompt="1"/>
          </p:nvPr>
        </p:nvSpPr>
        <p:spPr>
          <a:xfrm>
            <a:off x="1416049" y="728663"/>
            <a:ext cx="5040314" cy="1354217"/>
          </a:xfrm>
        </p:spPr>
        <p:txBody>
          <a:bodyPr wrap="square">
            <a:spAutoFit/>
          </a:bodyPr>
          <a:lstStyle>
            <a:lvl1pPr>
              <a:defRPr spc="150" baseline="0"/>
            </a:lvl1pPr>
          </a:lstStyle>
          <a:p>
            <a:r>
              <a:rPr lang="en-US" dirty="0"/>
              <a:t>EDIT MASTER TITLE</a:t>
            </a:r>
            <a:br>
              <a:rPr lang="ru-RU" dirty="0"/>
            </a:br>
            <a:r>
              <a:rPr lang="ru-RU" dirty="0"/>
              <a:t>—</a:t>
            </a:r>
            <a:endParaRPr lang="en-US" dirty="0"/>
          </a:p>
        </p:txBody>
      </p:sp>
      <p:sp>
        <p:nvSpPr>
          <p:cNvPr id="3" name="Content Placeholder 2">
            <a:extLst>
              <a:ext uri="{FF2B5EF4-FFF2-40B4-BE49-F238E27FC236}">
                <a16:creationId xmlns:a16="http://schemas.microsoft.com/office/drawing/2014/main" id="{F4845E73-DC48-A04B-9617-AF7523ABF13F}"/>
              </a:ext>
            </a:extLst>
          </p:cNvPr>
          <p:cNvSpPr>
            <a:spLocks noGrp="1"/>
          </p:cNvSpPr>
          <p:nvPr>
            <p:ph sz="quarter" idx="13"/>
          </p:nvPr>
        </p:nvSpPr>
        <p:spPr>
          <a:xfrm>
            <a:off x="1416050" y="2168525"/>
            <a:ext cx="5040313" cy="396081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9" name="Straight Connector 11">
            <a:extLst>
              <a:ext uri="{FF2B5EF4-FFF2-40B4-BE49-F238E27FC236}">
                <a16:creationId xmlns:a16="http://schemas.microsoft.com/office/drawing/2014/main" id="{821E63B6-9B5E-C54E-B07F-8B5AD6CBA046}"/>
              </a:ext>
            </a:extLst>
          </p:cNvPr>
          <p:cNvCxnSpPr>
            <a:cxnSpLocks/>
          </p:cNvCxnSpPr>
          <p:nvPr userDrawn="1"/>
        </p:nvCxnSpPr>
        <p:spPr>
          <a:xfrm>
            <a:off x="695325" y="1"/>
            <a:ext cx="0" cy="6857999"/>
          </a:xfrm>
          <a:prstGeom prst="line">
            <a:avLst/>
          </a:prstGeom>
          <a:ln>
            <a:solidFill>
              <a:srgbClr val="787F92">
                <a:alpha val="60000"/>
              </a:srgbClr>
            </a:solidFill>
          </a:ln>
        </p:spPr>
        <p:style>
          <a:lnRef idx="1">
            <a:schemeClr val="accent1"/>
          </a:lnRef>
          <a:fillRef idx="0">
            <a:schemeClr val="accent1"/>
          </a:fillRef>
          <a:effectRef idx="0">
            <a:schemeClr val="accent1"/>
          </a:effectRef>
          <a:fontRef idx="minor">
            <a:schemeClr val="tx1"/>
          </a:fontRef>
        </p:style>
      </p:cxnSp>
      <p:pic>
        <p:nvPicPr>
          <p:cNvPr id="10" name="Picture 6">
            <a:extLst>
              <a:ext uri="{FF2B5EF4-FFF2-40B4-BE49-F238E27FC236}">
                <a16:creationId xmlns:a16="http://schemas.microsoft.com/office/drawing/2014/main" id="{E43C1698-8011-3044-BC7E-2EA6CE797E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6200000">
            <a:off x="-163946" y="5987296"/>
            <a:ext cx="1022693" cy="284081"/>
          </a:xfrm>
          <a:prstGeom prst="rect">
            <a:avLst/>
          </a:prstGeom>
        </p:spPr>
      </p:pic>
      <p:sp>
        <p:nvSpPr>
          <p:cNvPr id="2" name="Slide Number Placeholder 1">
            <a:extLst>
              <a:ext uri="{FF2B5EF4-FFF2-40B4-BE49-F238E27FC236}">
                <a16:creationId xmlns:a16="http://schemas.microsoft.com/office/drawing/2014/main" id="{209BA780-9C9E-7049-8942-741B5430F4CC}"/>
              </a:ext>
            </a:extLst>
          </p:cNvPr>
          <p:cNvSpPr>
            <a:spLocks noGrp="1"/>
          </p:cNvSpPr>
          <p:nvPr>
            <p:ph type="sldNum" sz="quarter" idx="14"/>
          </p:nvPr>
        </p:nvSpPr>
        <p:spPr/>
        <p:txBody>
          <a:bodyPr/>
          <a:lstStyle/>
          <a:p>
            <a:fld id="{BEBBAB50-750E-4440-A86C-A269EF5F21FD}" type="slidenum">
              <a:rPr lang="ru-RU" smtClean="0"/>
              <a:pPr/>
              <a:t>‹#›</a:t>
            </a:fld>
            <a:endParaRPr lang="ru-RU"/>
          </a:p>
        </p:txBody>
      </p:sp>
    </p:spTree>
    <p:extLst>
      <p:ext uri="{BB962C8B-B14F-4D97-AF65-F5344CB8AC3E}">
        <p14:creationId xmlns:p14="http://schemas.microsoft.com/office/powerpoint/2010/main" val="28506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18DE5-C168-7B4D-ACCC-3E035F4DD075}"/>
              </a:ext>
            </a:extLst>
          </p:cNvPr>
          <p:cNvSpPr>
            <a:spLocks noGrp="1"/>
          </p:cNvSpPr>
          <p:nvPr>
            <p:ph type="title"/>
          </p:nvPr>
        </p:nvSpPr>
        <p:spPr>
          <a:xfrm>
            <a:off x="1416050" y="728663"/>
            <a:ext cx="10080625" cy="584775"/>
          </a:xfrm>
          <a:prstGeom prst="rect">
            <a:avLst/>
          </a:prstGeom>
        </p:spPr>
        <p:txBody>
          <a:bodyPr vert="horz" wrap="square" lIns="0" tIns="0" rIns="0" bIns="0" rtlCol="0" anchor="t" anchorCtr="0">
            <a:sp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C0806BE7-5F62-F84B-81F8-6C5317625D06}"/>
              </a:ext>
            </a:extLst>
          </p:cNvPr>
          <p:cNvSpPr>
            <a:spLocks noGrp="1"/>
          </p:cNvSpPr>
          <p:nvPr>
            <p:ph type="body" idx="1"/>
          </p:nvPr>
        </p:nvSpPr>
        <p:spPr>
          <a:xfrm>
            <a:off x="1416050" y="2168525"/>
            <a:ext cx="10080625" cy="396081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6" name="Slide Number Placeholder 5">
            <a:extLst>
              <a:ext uri="{FF2B5EF4-FFF2-40B4-BE49-F238E27FC236}">
                <a16:creationId xmlns:a16="http://schemas.microsoft.com/office/drawing/2014/main" id="{A35C2906-4390-9C49-9242-9412BC28C488}"/>
              </a:ext>
            </a:extLst>
          </p:cNvPr>
          <p:cNvSpPr>
            <a:spLocks noGrp="1"/>
          </p:cNvSpPr>
          <p:nvPr>
            <p:ph type="sldNum" sz="quarter" idx="4"/>
          </p:nvPr>
        </p:nvSpPr>
        <p:spPr>
          <a:xfrm>
            <a:off x="0" y="0"/>
            <a:ext cx="694800" cy="694800"/>
          </a:xfrm>
          <a:prstGeom prst="rect">
            <a:avLst/>
          </a:prstGeom>
          <a:solidFill>
            <a:srgbClr val="E30613"/>
          </a:solidFill>
        </p:spPr>
        <p:txBody>
          <a:bodyPr vert="horz" lIns="91440" tIns="45720" rIns="91440" bIns="45720" rtlCol="0" anchor="ctr"/>
          <a:lstStyle>
            <a:lvl1pPr algn="ctr">
              <a:defRPr sz="1300" b="0" i="0">
                <a:solidFill>
                  <a:schemeClr val="bg1"/>
                </a:solidFill>
                <a:latin typeface="Oswald" pitchFamily="2" charset="77"/>
              </a:defRPr>
            </a:lvl1pPr>
          </a:lstStyle>
          <a:p>
            <a:fld id="{BEBBAB50-750E-4440-A86C-A269EF5F21FD}" type="slidenum">
              <a:rPr lang="ru-RU" smtClean="0"/>
              <a:pPr/>
              <a:t>‹#›</a:t>
            </a:fld>
            <a:endParaRPr lang="ru-RU"/>
          </a:p>
        </p:txBody>
      </p:sp>
    </p:spTree>
    <p:extLst>
      <p:ext uri="{BB962C8B-B14F-4D97-AF65-F5344CB8AC3E}">
        <p14:creationId xmlns:p14="http://schemas.microsoft.com/office/powerpoint/2010/main" val="156403554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49"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lvl1pPr algn="l" defTabSz="914400" rtl="0" eaLnBrk="1" latinLnBrk="0" hangingPunct="1">
        <a:lnSpc>
          <a:spcPct val="100000"/>
        </a:lnSpc>
        <a:spcBef>
          <a:spcPct val="0"/>
        </a:spcBef>
        <a:buNone/>
        <a:defRPr sz="3800" b="0" i="0" kern="1200">
          <a:solidFill>
            <a:srgbClr val="0D181C"/>
          </a:solidFill>
          <a:latin typeface="Oswald" pitchFamily="2" charset="77"/>
          <a:ea typeface="+mj-ea"/>
          <a:cs typeface="+mj-cs"/>
        </a:defRPr>
      </a:lvl1pPr>
    </p:titleStyle>
    <p:body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38" userDrawn="1">
          <p15:clr>
            <a:srgbClr val="F26B43"/>
          </p15:clr>
        </p15:guide>
        <p15:guide id="3" pos="892" userDrawn="1">
          <p15:clr>
            <a:srgbClr val="F26B43"/>
          </p15:clr>
        </p15:guide>
        <p15:guide id="4" pos="1232" userDrawn="1">
          <p15:clr>
            <a:srgbClr val="F26B43"/>
          </p15:clr>
        </p15:guide>
        <p15:guide id="5" pos="7242" userDrawn="1">
          <p15:clr>
            <a:srgbClr val="F26B43"/>
          </p15:clr>
        </p15:guide>
        <p15:guide id="6" pos="6788" userDrawn="1">
          <p15:clr>
            <a:srgbClr val="F26B43"/>
          </p15:clr>
        </p15:guide>
        <p15:guide id="7" pos="3727" userDrawn="1">
          <p15:clr>
            <a:srgbClr val="F26B43"/>
          </p15:clr>
        </p15:guide>
        <p15:guide id="8" pos="3386" userDrawn="1">
          <p15:clr>
            <a:srgbClr val="F26B43"/>
          </p15:clr>
        </p15:guide>
        <p15:guide id="9" pos="3046" userDrawn="1">
          <p15:clr>
            <a:srgbClr val="F26B43"/>
          </p15:clr>
        </p15:guide>
        <p15:guide id="10" pos="2706" userDrawn="1">
          <p15:clr>
            <a:srgbClr val="F26B43"/>
          </p15:clr>
        </p15:guide>
        <p15:guide id="11" pos="4067" userDrawn="1">
          <p15:clr>
            <a:srgbClr val="F26B43"/>
          </p15:clr>
        </p15:guide>
        <p15:guide id="12" pos="4747" userDrawn="1">
          <p15:clr>
            <a:srgbClr val="F26B43"/>
          </p15:clr>
        </p15:guide>
        <p15:guide id="13" pos="4407" userDrawn="1">
          <p15:clr>
            <a:srgbClr val="F26B43"/>
          </p15:clr>
        </p15:guide>
        <p15:guide id="14" pos="5087" userDrawn="1">
          <p15:clr>
            <a:srgbClr val="F26B43"/>
          </p15:clr>
        </p15:guide>
        <p15:guide id="15" orient="horz" pos="459" userDrawn="1">
          <p15:clr>
            <a:srgbClr val="F26B43"/>
          </p15:clr>
        </p15:guide>
        <p15:guide id="16" orient="horz" pos="822" userDrawn="1">
          <p15:clr>
            <a:srgbClr val="F26B43"/>
          </p15:clr>
        </p15:guide>
        <p15:guide id="17" orient="horz" pos="1185" userDrawn="1">
          <p15:clr>
            <a:srgbClr val="F26B43"/>
          </p15:clr>
        </p15:guide>
        <p15:guide id="18" orient="horz" pos="1366" userDrawn="1">
          <p15:clr>
            <a:srgbClr val="F26B43"/>
          </p15:clr>
        </p15:guide>
        <p15:guide id="19"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hyperlink" Target="https://docs.aws.amazon.com/lambda/latest/dg/invocation-async.html" TargetMode="External"/><Relationship Id="rId3" Type="http://schemas.openxmlformats.org/officeDocument/2006/relationships/hyperlink" Target="https://docs.aws.amazon.com/lambda/latest/dg/configuration-envvars.html" TargetMode="External"/><Relationship Id="rId7" Type="http://schemas.openxmlformats.org/officeDocument/2006/relationships/hyperlink" Target="https://docs.aws.amazon.com/lambda/latest/dg/invocation-sync.html" TargetMode="External"/><Relationship Id="rId2" Type="http://schemas.openxmlformats.org/officeDocument/2006/relationships/hyperlink" Target="https://docs.aws.amazon.com/lambda/latest/dg/configuration-console.html" TargetMode="External"/><Relationship Id="rId1" Type="http://schemas.openxmlformats.org/officeDocument/2006/relationships/slideLayout" Target="../slideLayouts/slideLayout8.xml"/><Relationship Id="rId6" Type="http://schemas.openxmlformats.org/officeDocument/2006/relationships/hyperlink" Target="https://docs.aws.amazon.com/lambda/latest/dg/invocation-scaling.html" TargetMode="External"/><Relationship Id="rId11" Type="http://schemas.openxmlformats.org/officeDocument/2006/relationships/hyperlink" Target="https://docs.aws.amazon.com/lambda/latest/dg/gettingstarted-features.html#gettingstarted-features-package" TargetMode="External"/><Relationship Id="rId5" Type="http://schemas.openxmlformats.org/officeDocument/2006/relationships/hyperlink" Target="https://docs.aws.amazon.com/lambda/latest/dg/configuration-layers.html" TargetMode="External"/><Relationship Id="rId10" Type="http://schemas.openxmlformats.org/officeDocument/2006/relationships/hyperlink" Target="https://docs.aws.amazon.com/lambda/latest/dg/lambda-invocation.html" TargetMode="External"/><Relationship Id="rId4" Type="http://schemas.openxmlformats.org/officeDocument/2006/relationships/hyperlink" Target="https://docs.aws.amazon.com/lambda/latest/dg/access-control-resource-based.html" TargetMode="External"/><Relationship Id="rId9" Type="http://schemas.openxmlformats.org/officeDocument/2006/relationships/hyperlink" Target="https://docs.aws.amazon.com/lambda/latest/dg/lambda-services.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8.xml"/><Relationship Id="rId4" Type="http://schemas.openxmlformats.org/officeDocument/2006/relationships/image" Target="../media/image49.sv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illiasaveliev/image-viewer" TargetMode="Externa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F077-57FF-6A4B-B5AD-795365B77000}"/>
              </a:ext>
            </a:extLst>
          </p:cNvPr>
          <p:cNvSpPr>
            <a:spLocks noGrp="1"/>
          </p:cNvSpPr>
          <p:nvPr>
            <p:ph type="title"/>
          </p:nvPr>
        </p:nvSpPr>
        <p:spPr>
          <a:xfrm>
            <a:off x="1416049" y="2059864"/>
            <a:ext cx="6659564" cy="738664"/>
          </a:xfrm>
        </p:spPr>
        <p:txBody>
          <a:bodyPr/>
          <a:lstStyle/>
          <a:p>
            <a:r>
              <a:rPr lang="en-US" dirty="0"/>
              <a:t>SERVERLESS</a:t>
            </a:r>
            <a:endParaRPr lang="ru-RU" dirty="0"/>
          </a:p>
        </p:txBody>
      </p:sp>
      <p:sp>
        <p:nvSpPr>
          <p:cNvPr id="3" name="Text Placeholder 2">
            <a:extLst>
              <a:ext uri="{FF2B5EF4-FFF2-40B4-BE49-F238E27FC236}">
                <a16:creationId xmlns:a16="http://schemas.microsoft.com/office/drawing/2014/main" id="{1DD090EA-236B-43C3-979B-895A89311221}"/>
              </a:ext>
            </a:extLst>
          </p:cNvPr>
          <p:cNvSpPr>
            <a:spLocks noGrp="1"/>
          </p:cNvSpPr>
          <p:nvPr>
            <p:ph type="body" sz="quarter" idx="10"/>
          </p:nvPr>
        </p:nvSpPr>
        <p:spPr>
          <a:xfrm>
            <a:off x="1416049" y="3735388"/>
            <a:ext cx="6659563" cy="369332"/>
          </a:xfrm>
        </p:spPr>
        <p:txBody>
          <a:bodyPr/>
          <a:lstStyle/>
          <a:p>
            <a:r>
              <a:rPr lang="en-US" sz="1800" dirty="0"/>
              <a:t>.NET Applications on AWS. Databases</a:t>
            </a:r>
          </a:p>
        </p:txBody>
      </p:sp>
    </p:spTree>
    <p:extLst>
      <p:ext uri="{BB962C8B-B14F-4D97-AF65-F5344CB8AC3E}">
        <p14:creationId xmlns:p14="http://schemas.microsoft.com/office/powerpoint/2010/main" val="18227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Local Secondary Index (LSI)</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10</a:t>
            </a:fld>
            <a:endParaRPr lang="ru-RU"/>
          </a:p>
        </p:txBody>
      </p:sp>
      <p:pic>
        <p:nvPicPr>
          <p:cNvPr id="9218" name="Picture 2" descr="© 2018, Amazon Web Services, Inc. or its affiliates. All rights reserved.&#10;Global Secondary Index (GSI)&#10;Alternate partition...">
            <a:extLst>
              <a:ext uri="{FF2B5EF4-FFF2-40B4-BE49-F238E27FC236}">
                <a16:creationId xmlns:a16="http://schemas.microsoft.com/office/drawing/2014/main" id="{BDF0F81A-9325-424E-8CDE-E3A8DEC63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 t="19419" r="2549"/>
          <a:stretch/>
        </p:blipFill>
        <p:spPr bwMode="auto">
          <a:xfrm>
            <a:off x="1893195" y="1898214"/>
            <a:ext cx="9350062" cy="450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365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Global Secondary Index (GSI)</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11</a:t>
            </a:fld>
            <a:endParaRPr lang="ru-RU"/>
          </a:p>
        </p:txBody>
      </p:sp>
      <p:pic>
        <p:nvPicPr>
          <p:cNvPr id="10242" name="Picture 2" descr="© 2018, Amazon Web Services, Inc. or its affiliates. All rights reserved.&#10;How Do GSI Updates Work?&#10;Table&#10;Primary&#10;table&#10;Pri...">
            <a:extLst>
              <a:ext uri="{FF2B5EF4-FFF2-40B4-BE49-F238E27FC236}">
                <a16:creationId xmlns:a16="http://schemas.microsoft.com/office/drawing/2014/main" id="{40CC40E2-DF13-FC43-8133-A7916F4CB1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9" t="18249" r="2701" b="2843"/>
          <a:stretch/>
        </p:blipFill>
        <p:spPr bwMode="auto">
          <a:xfrm>
            <a:off x="1783823" y="1898214"/>
            <a:ext cx="9465894" cy="446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561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12</a:t>
            </a:fld>
            <a:endParaRPr lang="ru-RU"/>
          </a:p>
        </p:txBody>
      </p:sp>
      <p:pic>
        <p:nvPicPr>
          <p:cNvPr id="3074" name="Picture 2" descr="© 2018, Amazon Web Services, Inc. or its affiliates. All rights reserved.&#10;Amazon DynamoDB&#10;Document or Key-Value Scales to ...">
            <a:extLst>
              <a:ext uri="{FF2B5EF4-FFF2-40B4-BE49-F238E27FC236}">
                <a16:creationId xmlns:a16="http://schemas.microsoft.com/office/drawing/2014/main" id="{6592ACB7-2BE6-734E-B7D4-7C8B73EE2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985" y="1558344"/>
            <a:ext cx="9191223" cy="517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513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13</a:t>
            </a:fld>
            <a:endParaRPr lang="ru-RU"/>
          </a:p>
        </p:txBody>
      </p:sp>
      <p:pic>
        <p:nvPicPr>
          <p:cNvPr id="13314" name="Picture 2" descr="© 2018, Amazon Web Services, Inc. or its affiliates. All rights reserved.&#10;DynamoDB Table Schema&#10; ">
            <a:extLst>
              <a:ext uri="{FF2B5EF4-FFF2-40B4-BE49-F238E27FC236}">
                <a16:creationId xmlns:a16="http://schemas.microsoft.com/office/drawing/2014/main" id="{C3559160-E191-F04B-9A46-6D026A240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601" y="1455313"/>
            <a:ext cx="8817399" cy="495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142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14</a:t>
            </a:fld>
            <a:endParaRPr lang="ru-RU"/>
          </a:p>
        </p:txBody>
      </p:sp>
      <p:pic>
        <p:nvPicPr>
          <p:cNvPr id="14338" name="Picture 2" descr="Scaling&#10;• Throughput&#10;– Provision any amount of throughput to a table&#10;• Size&#10;– Add any number of items to a table&#10;• Max ite...">
            <a:extLst>
              <a:ext uri="{FF2B5EF4-FFF2-40B4-BE49-F238E27FC236}">
                <a16:creationId xmlns:a16="http://schemas.microsoft.com/office/drawing/2014/main" id="{C2613798-5ED0-B446-A46A-B0066BF63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254" y="1313438"/>
            <a:ext cx="9501746" cy="534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324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15</a:t>
            </a:fld>
            <a:endParaRPr lang="ru-RU"/>
          </a:p>
        </p:txBody>
      </p:sp>
      <p:pic>
        <p:nvPicPr>
          <p:cNvPr id="15362" name="Picture 2" descr="Throughput&#10;• Provisioned at the table level&#10;– Write capacity units (WCUs) are measured in 1 KB per second&#10;– Read capacity ...">
            <a:extLst>
              <a:ext uri="{FF2B5EF4-FFF2-40B4-BE49-F238E27FC236}">
                <a16:creationId xmlns:a16="http://schemas.microsoft.com/office/drawing/2014/main" id="{5C6DD9B3-B2DC-8E42-9FAA-B7AE8DF63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579" y="1596980"/>
            <a:ext cx="8354096" cy="4699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876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Data Modeling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16</a:t>
            </a:fld>
            <a:endParaRPr lang="ru-RU"/>
          </a:p>
        </p:txBody>
      </p:sp>
      <p:sp>
        <p:nvSpPr>
          <p:cNvPr id="5" name="Rectangle 4">
            <a:extLst>
              <a:ext uri="{FF2B5EF4-FFF2-40B4-BE49-F238E27FC236}">
                <a16:creationId xmlns:a16="http://schemas.microsoft.com/office/drawing/2014/main" id="{9D8CC21F-1DF2-D54A-822D-B87B0AB0CD4A}"/>
              </a:ext>
            </a:extLst>
          </p:cNvPr>
          <p:cNvSpPr/>
          <p:nvPr/>
        </p:nvSpPr>
        <p:spPr>
          <a:xfrm>
            <a:off x="2076579" y="3230619"/>
            <a:ext cx="2408712" cy="2308324"/>
          </a:xfrm>
          <a:prstGeom prst="rect">
            <a:avLst/>
          </a:prstGeom>
        </p:spPr>
        <p:txBody>
          <a:bodyPr wrap="square">
            <a:spAutoFit/>
          </a:bodyPr>
          <a:lstStyle/>
          <a:p>
            <a:r>
              <a:rPr lang="en-US" dirty="0"/>
              <a:t>Basics </a:t>
            </a:r>
          </a:p>
          <a:p>
            <a:pPr marL="342900" indent="-342900">
              <a:buAutoNum type="arabicPeriod"/>
            </a:pPr>
            <a:r>
              <a:rPr lang="en-US" dirty="0"/>
              <a:t>Start with an ERD </a:t>
            </a:r>
          </a:p>
          <a:p>
            <a:pPr marL="342900" indent="-342900">
              <a:buAutoNum type="arabicPeriod"/>
            </a:pPr>
            <a:r>
              <a:rPr lang="en-US" dirty="0"/>
              <a:t>2. Define your access patterns</a:t>
            </a:r>
          </a:p>
          <a:p>
            <a:pPr marL="342900" indent="-342900">
              <a:buAutoNum type="arabicPeriod"/>
            </a:pPr>
            <a:r>
              <a:rPr lang="en-US" dirty="0"/>
              <a:t> 3. Design your primary key &amp; secondary indexes</a:t>
            </a:r>
          </a:p>
        </p:txBody>
      </p:sp>
      <p:pic>
        <p:nvPicPr>
          <p:cNvPr id="12290" name="Picture 2" descr="© 2018, Amazon Web Services, Inc. or its affiliates. All rights reserved.&#10;© 2017, Amazon Web Services, Inc. or its Affilia...">
            <a:extLst>
              <a:ext uri="{FF2B5EF4-FFF2-40B4-BE49-F238E27FC236}">
                <a16:creationId xmlns:a16="http://schemas.microsoft.com/office/drawing/2014/main" id="{0A27C2D2-DCBA-1E46-A1B2-D5BEF00E5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064" y="1474210"/>
            <a:ext cx="8275781" cy="465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837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17</a:t>
            </a:fld>
            <a:endParaRPr lang="ru-RU"/>
          </a:p>
        </p:txBody>
      </p:sp>
      <p:sp>
        <p:nvSpPr>
          <p:cNvPr id="5" name="Content Placeholder 4">
            <a:extLst>
              <a:ext uri="{FF2B5EF4-FFF2-40B4-BE49-F238E27FC236}">
                <a16:creationId xmlns:a16="http://schemas.microsoft.com/office/drawing/2014/main" id="{EEC75C03-4A82-1047-AB0A-4D6EFA45FF76}"/>
              </a:ext>
            </a:extLst>
          </p:cNvPr>
          <p:cNvSpPr txBox="1">
            <a:spLocks/>
          </p:cNvSpPr>
          <p:nvPr/>
        </p:nvSpPr>
        <p:spPr>
          <a:xfrm>
            <a:off x="1416049" y="1837530"/>
            <a:ext cx="5503952" cy="451612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Key-value and document data models</a:t>
            </a:r>
          </a:p>
          <a:p>
            <a:r>
              <a:rPr lang="en-US" sz="2400" dirty="0">
                <a:latin typeface="+mn-lt"/>
              </a:rPr>
              <a:t>DynamoDB Accelerator (DAX)</a:t>
            </a:r>
          </a:p>
          <a:p>
            <a:r>
              <a:rPr lang="en-US" sz="2400" dirty="0">
                <a:latin typeface="+mn-lt"/>
              </a:rPr>
              <a:t>Global tables</a:t>
            </a:r>
          </a:p>
          <a:p>
            <a:r>
              <a:rPr lang="en-US" sz="2400" dirty="0">
                <a:latin typeface="+mn-lt"/>
              </a:rPr>
              <a:t>Data Streams for DynamoDB</a:t>
            </a:r>
          </a:p>
          <a:p>
            <a:r>
              <a:rPr lang="en-US" sz="2400" dirty="0">
                <a:latin typeface="+mn-lt"/>
              </a:rPr>
              <a:t>Read/write capacity modes</a:t>
            </a:r>
          </a:p>
          <a:p>
            <a:r>
              <a:rPr lang="en-US" sz="2400" dirty="0">
                <a:latin typeface="+mn-lt"/>
              </a:rPr>
              <a:t>On-demand mode</a:t>
            </a:r>
          </a:p>
          <a:p>
            <a:endParaRPr lang="en-US" sz="2400" dirty="0">
              <a:latin typeface="+mn-lt"/>
            </a:endParaRPr>
          </a:p>
          <a:p>
            <a:endParaRPr lang="en-US" sz="2400" dirty="0">
              <a:latin typeface="+mn-lt"/>
            </a:endParaRPr>
          </a:p>
        </p:txBody>
      </p:sp>
      <p:sp>
        <p:nvSpPr>
          <p:cNvPr id="6" name="Content Placeholder 4">
            <a:extLst>
              <a:ext uri="{FF2B5EF4-FFF2-40B4-BE49-F238E27FC236}">
                <a16:creationId xmlns:a16="http://schemas.microsoft.com/office/drawing/2014/main" id="{02CFE0F3-5C04-9548-9F03-90FAFB88788D}"/>
              </a:ext>
            </a:extLst>
          </p:cNvPr>
          <p:cNvSpPr txBox="1">
            <a:spLocks/>
          </p:cNvSpPr>
          <p:nvPr/>
        </p:nvSpPr>
        <p:spPr>
          <a:xfrm>
            <a:off x="7126063" y="1837530"/>
            <a:ext cx="4859885" cy="451612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Auto scaling</a:t>
            </a:r>
          </a:p>
          <a:p>
            <a:r>
              <a:rPr lang="en-US" sz="2400" dirty="0">
                <a:latin typeface="+mn-lt"/>
              </a:rPr>
              <a:t>Change tracking with triggers</a:t>
            </a:r>
          </a:p>
          <a:p>
            <a:r>
              <a:rPr lang="en-US" sz="2400" dirty="0">
                <a:latin typeface="+mn-lt"/>
              </a:rPr>
              <a:t>ACID transactions</a:t>
            </a:r>
          </a:p>
          <a:p>
            <a:r>
              <a:rPr lang="en-US" sz="2400" dirty="0">
                <a:latin typeface="+mn-lt"/>
              </a:rPr>
              <a:t>Encryption at rest</a:t>
            </a:r>
          </a:p>
          <a:p>
            <a:r>
              <a:rPr lang="en-US" sz="2400" dirty="0">
                <a:latin typeface="+mn-lt"/>
              </a:rPr>
              <a:t>Point-in-time recovery</a:t>
            </a:r>
          </a:p>
          <a:p>
            <a:r>
              <a:rPr lang="en-US" sz="2400" dirty="0">
                <a:latin typeface="+mn-lt"/>
              </a:rPr>
              <a:t>On-demand backup and restore</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2031656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Streams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18</a:t>
            </a:fld>
            <a:endParaRPr lang="ru-RU"/>
          </a:p>
        </p:txBody>
      </p:sp>
      <p:pic>
        <p:nvPicPr>
          <p:cNvPr id="17410" name="Picture 2" descr="• Stream of updates to&#10;a table&#10;• Asynchronous&#10;• Exactly once&#10;• Strictly ordered&#10;– Per item&#10;• Highly durable&#10;• Scale with t...">
            <a:extLst>
              <a:ext uri="{FF2B5EF4-FFF2-40B4-BE49-F238E27FC236}">
                <a16:creationId xmlns:a16="http://schemas.microsoft.com/office/drawing/2014/main" id="{35377F46-08A7-1345-BB64-7E3D26BE1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19"/>
          <a:stretch/>
        </p:blipFill>
        <p:spPr bwMode="auto">
          <a:xfrm>
            <a:off x="2590219" y="1770845"/>
            <a:ext cx="8906456" cy="5087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296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19</a:t>
            </a:fld>
            <a:endParaRPr lang="ru-RU"/>
          </a:p>
        </p:txBody>
      </p:sp>
    </p:spTree>
    <p:extLst>
      <p:ext uri="{BB962C8B-B14F-4D97-AF65-F5344CB8AC3E}">
        <p14:creationId xmlns:p14="http://schemas.microsoft.com/office/powerpoint/2010/main" val="4166486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A3B898-A287-7444-82CB-3C8291750129}"/>
              </a:ext>
            </a:extLst>
          </p:cNvPr>
          <p:cNvSpPr>
            <a:spLocks noGrp="1"/>
          </p:cNvSpPr>
          <p:nvPr>
            <p:ph type="title"/>
          </p:nvPr>
        </p:nvSpPr>
        <p:spPr>
          <a:xfrm>
            <a:off x="1416049" y="728663"/>
            <a:ext cx="5040314" cy="1169551"/>
          </a:xfrm>
        </p:spPr>
        <p:txBody>
          <a:bodyPr/>
          <a:lstStyle/>
          <a:p>
            <a:r>
              <a:rPr lang="en-US" dirty="0"/>
              <a:t>AGENDA</a:t>
            </a:r>
            <a:br>
              <a:rPr lang="en-US" dirty="0"/>
            </a:br>
            <a:r>
              <a:rPr lang="en-US" dirty="0">
                <a:solidFill>
                  <a:srgbClr val="E30613"/>
                </a:solidFill>
              </a:rPr>
              <a:t>—</a:t>
            </a:r>
            <a:endParaRPr lang="ru-RU" dirty="0">
              <a:solidFill>
                <a:srgbClr val="E30613"/>
              </a:solidFill>
            </a:endParaRPr>
          </a:p>
        </p:txBody>
      </p:sp>
      <p:graphicFrame>
        <p:nvGraphicFramePr>
          <p:cNvPr id="6" name="Content Placeholder 9">
            <a:extLst>
              <a:ext uri="{FF2B5EF4-FFF2-40B4-BE49-F238E27FC236}">
                <a16:creationId xmlns:a16="http://schemas.microsoft.com/office/drawing/2014/main" id="{E7D9DCFD-B614-174E-812D-873DE935CB3A}"/>
              </a:ext>
            </a:extLst>
          </p:cNvPr>
          <p:cNvGraphicFramePr>
            <a:graphicFrameLocks/>
          </p:cNvGraphicFramePr>
          <p:nvPr>
            <p:extLst>
              <p:ext uri="{D42A27DB-BD31-4B8C-83A1-F6EECF244321}">
                <p14:modId xmlns:p14="http://schemas.microsoft.com/office/powerpoint/2010/main" val="785595645"/>
              </p:ext>
            </p:extLst>
          </p:nvPr>
        </p:nvGraphicFramePr>
        <p:xfrm>
          <a:off x="1416050" y="2165131"/>
          <a:ext cx="5110875" cy="3964206"/>
        </p:xfrm>
        <a:graphic>
          <a:graphicData uri="http://schemas.openxmlformats.org/drawingml/2006/table">
            <a:tbl>
              <a:tblPr firstRow="1" bandRow="1">
                <a:tableStyleId>{2D5ABB26-0587-4C30-8999-92F81FD0307C}</a:tableStyleId>
              </a:tblPr>
              <a:tblGrid>
                <a:gridCol w="1413906">
                  <a:extLst>
                    <a:ext uri="{9D8B030D-6E8A-4147-A177-3AD203B41FA5}">
                      <a16:colId xmlns:a16="http://schemas.microsoft.com/office/drawing/2014/main" val="130209622"/>
                    </a:ext>
                  </a:extLst>
                </a:gridCol>
                <a:gridCol w="3381558">
                  <a:extLst>
                    <a:ext uri="{9D8B030D-6E8A-4147-A177-3AD203B41FA5}">
                      <a16:colId xmlns:a16="http://schemas.microsoft.com/office/drawing/2014/main" val="3237193156"/>
                    </a:ext>
                  </a:extLst>
                </a:gridCol>
                <a:gridCol w="315411">
                  <a:extLst>
                    <a:ext uri="{9D8B030D-6E8A-4147-A177-3AD203B41FA5}">
                      <a16:colId xmlns:a16="http://schemas.microsoft.com/office/drawing/2014/main" val="1738328227"/>
                    </a:ext>
                  </a:extLst>
                </a:gridCol>
              </a:tblGrid>
              <a:tr h="660701">
                <a:tc>
                  <a:txBody>
                    <a:bodyPr/>
                    <a:lstStyle/>
                    <a:p>
                      <a:r>
                        <a:rPr lang="en-US" sz="1300" b="0" i="0" dirty="0">
                          <a:solidFill>
                            <a:srgbClr val="3D4649"/>
                          </a:solidFill>
                          <a:latin typeface="+mn-lt"/>
                          <a:ea typeface="Roboto Condensed" panose="02000000000000000000" pitchFamily="2" charset="0"/>
                        </a:rPr>
                        <a:t>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02</a:t>
                      </a:r>
                    </a:p>
                  </a:txBody>
                  <a:tcPr marL="0" marR="0" marT="72000" marB="72000" anchor="ctr"/>
                </a:tc>
                <a:extLst>
                  <a:ext uri="{0D108BD9-81ED-4DB2-BD59-A6C34878D82A}">
                    <a16:rowId xmlns:a16="http://schemas.microsoft.com/office/drawing/2014/main" val="2250648177"/>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Amazon DynamoDB</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07</a:t>
                      </a:r>
                    </a:p>
                  </a:txBody>
                  <a:tcPr marL="0" marR="0" marT="72000" marB="72000" anchor="ctr"/>
                </a:tc>
                <a:extLst>
                  <a:ext uri="{0D108BD9-81ED-4DB2-BD59-A6C34878D82A}">
                    <a16:rowId xmlns:a16="http://schemas.microsoft.com/office/drawing/2014/main" val="332021143"/>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Amazon Aurora Serverless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18</a:t>
                      </a:r>
                    </a:p>
                  </a:txBody>
                  <a:tcPr marL="0" marR="0" marT="72000" marB="72000" anchor="ctr"/>
                </a:tc>
                <a:extLst>
                  <a:ext uri="{0D108BD9-81ED-4DB2-BD59-A6C34878D82A}">
                    <a16:rowId xmlns:a16="http://schemas.microsoft.com/office/drawing/2014/main" val="321565230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AWS Lambda and other services</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28</a:t>
                      </a:r>
                    </a:p>
                  </a:txBody>
                  <a:tcPr marL="0" marR="0" marT="72000" marB="72000" anchor="ctr"/>
                </a:tc>
                <a:extLst>
                  <a:ext uri="{0D108BD9-81ED-4DB2-BD59-A6C34878D82A}">
                    <a16:rowId xmlns:a16="http://schemas.microsoft.com/office/drawing/2014/main" val="810579590"/>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Application Overview</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54</a:t>
                      </a:r>
                    </a:p>
                  </a:txBody>
                  <a:tcPr marL="0" marR="0" marT="72000" marB="72000" anchor="ctr"/>
                </a:tc>
                <a:extLst>
                  <a:ext uri="{0D108BD9-81ED-4DB2-BD59-A6C34878D82A}">
                    <a16:rowId xmlns:a16="http://schemas.microsoft.com/office/drawing/2014/main" val="612871731"/>
                  </a:ext>
                </a:extLst>
              </a:tr>
              <a:tr h="660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3D4649"/>
                          </a:solidFill>
                          <a:latin typeface="+mn-lt"/>
                          <a:ea typeface="Roboto Condensed" panose="02000000000000000000" pitchFamily="2" charset="0"/>
                        </a:rPr>
                        <a:t>Practice</a:t>
                      </a:r>
                    </a:p>
                  </a:txBody>
                  <a:tcPr marL="0" marR="0" marT="72000" marB="72000" anchor="ctr"/>
                </a:tc>
                <a:tc>
                  <a:txBody>
                    <a:bodyPr/>
                    <a:lstStyle/>
                    <a:p>
                      <a:r>
                        <a:rPr lang="en-US" sz="1300" b="0" i="0" dirty="0">
                          <a:solidFill>
                            <a:srgbClr val="3D4649"/>
                          </a:solidFill>
                          <a:latin typeface="+mn-lt"/>
                          <a:ea typeface="Roboto Condensed" panose="02000000000000000000" pitchFamily="2" charset="0"/>
                        </a:rPr>
                        <a:t>. . . . . . . . . . . . . . . . . . . . . . . . . . . . . . . . . . . . . . </a:t>
                      </a:r>
                    </a:p>
                  </a:txBody>
                  <a:tcPr marL="0" marR="0" marT="72000" marB="72000" anchor="ctr"/>
                </a:tc>
                <a:tc>
                  <a:txBody>
                    <a:bodyPr/>
                    <a:lstStyle/>
                    <a:p>
                      <a:pPr algn="r"/>
                      <a:r>
                        <a:rPr lang="en-US" sz="1300" b="0" i="0" dirty="0">
                          <a:solidFill>
                            <a:srgbClr val="3D4649"/>
                          </a:solidFill>
                          <a:latin typeface="+mn-lt"/>
                          <a:ea typeface="Roboto Condensed" panose="02000000000000000000" pitchFamily="2" charset="0"/>
                        </a:rPr>
                        <a:t>56</a:t>
                      </a:r>
                    </a:p>
                  </a:txBody>
                  <a:tcPr marL="0" marR="0" marT="72000" marB="72000" anchor="ctr"/>
                </a:tc>
                <a:extLst>
                  <a:ext uri="{0D108BD9-81ED-4DB2-BD59-A6C34878D82A}">
                    <a16:rowId xmlns:a16="http://schemas.microsoft.com/office/drawing/2014/main" val="2362933988"/>
                  </a:ext>
                </a:extLst>
              </a:tr>
            </a:tbl>
          </a:graphicData>
        </a:graphic>
      </p:graphicFrame>
      <p:pic>
        <p:nvPicPr>
          <p:cNvPr id="9" name="Picture Placeholder 8">
            <a:extLst>
              <a:ext uri="{FF2B5EF4-FFF2-40B4-BE49-F238E27FC236}">
                <a16:creationId xmlns:a16="http://schemas.microsoft.com/office/drawing/2014/main" id="{270E54AB-6443-AC47-A1AA-8A29D77BA806}"/>
              </a:ext>
            </a:extLst>
          </p:cNvPr>
          <p:cNvPicPr>
            <a:picLocks noGrp="1" noChangeAspect="1"/>
          </p:cNvPicPr>
          <p:nvPr>
            <p:ph type="pic" sz="quarter" idx="12"/>
          </p:nvPr>
        </p:nvPicPr>
        <p:blipFill>
          <a:blip r:embed="rId2"/>
          <a:stretch>
            <a:fillRect/>
          </a:stretch>
        </p:blipFill>
        <p:spPr>
          <a:xfrm>
            <a:off x="7535863" y="6983"/>
            <a:ext cx="4656137" cy="6844033"/>
          </a:xfrm>
        </p:spPr>
      </p:pic>
      <p:sp>
        <p:nvSpPr>
          <p:cNvPr id="2" name="Slide Number Placeholder 1">
            <a:extLst>
              <a:ext uri="{FF2B5EF4-FFF2-40B4-BE49-F238E27FC236}">
                <a16:creationId xmlns:a16="http://schemas.microsoft.com/office/drawing/2014/main" id="{40928458-AFCB-9644-967F-C3864AE292EC}"/>
              </a:ext>
            </a:extLst>
          </p:cNvPr>
          <p:cNvSpPr>
            <a:spLocks noGrp="1"/>
          </p:cNvSpPr>
          <p:nvPr>
            <p:ph type="sldNum" sz="quarter" idx="14"/>
          </p:nvPr>
        </p:nvSpPr>
        <p:spPr/>
        <p:txBody>
          <a:bodyPr/>
          <a:lstStyle/>
          <a:p>
            <a:fld id="{BEBBAB50-750E-4440-A86C-A269EF5F21FD}" type="slidenum">
              <a:rPr lang="ru-RU" smtClean="0"/>
              <a:pPr/>
              <a:t>2</a:t>
            </a:fld>
            <a:endParaRPr lang="ru-RU"/>
          </a:p>
        </p:txBody>
      </p:sp>
    </p:spTree>
    <p:extLst>
      <p:ext uri="{BB962C8B-B14F-4D97-AF65-F5344CB8AC3E}">
        <p14:creationId xmlns:p14="http://schemas.microsoft.com/office/powerpoint/2010/main" val="12932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20</a:t>
            </a:fld>
            <a:endParaRPr lang="ru-RU"/>
          </a:p>
        </p:txBody>
      </p:sp>
      <p:pic>
        <p:nvPicPr>
          <p:cNvPr id="23554" name="Picture 2" descr="Share an Aurora Serveless between services using CloudFormation">
            <a:extLst>
              <a:ext uri="{FF2B5EF4-FFF2-40B4-BE49-F238E27FC236}">
                <a16:creationId xmlns:a16="http://schemas.microsoft.com/office/drawing/2014/main" id="{DB5E2636-7FC0-CD49-B5C7-F7F9C6955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699" y="212930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48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Database Compute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21</a:t>
            </a:fld>
            <a:endParaRPr lang="ru-RU"/>
          </a:p>
        </p:txBody>
      </p:sp>
      <p:pic>
        <p:nvPicPr>
          <p:cNvPr id="3" name="Picture 2">
            <a:extLst>
              <a:ext uri="{FF2B5EF4-FFF2-40B4-BE49-F238E27FC236}">
                <a16:creationId xmlns:a16="http://schemas.microsoft.com/office/drawing/2014/main" id="{AD1DF342-9FCD-884A-831D-72011EA089A8}"/>
              </a:ext>
            </a:extLst>
          </p:cNvPr>
          <p:cNvPicPr>
            <a:picLocks noChangeAspect="1"/>
          </p:cNvPicPr>
          <p:nvPr/>
        </p:nvPicPr>
        <p:blipFill rotWithShape="1">
          <a:blip r:embed="rId2"/>
          <a:srcRect l="-208" t="15671"/>
          <a:stretch/>
        </p:blipFill>
        <p:spPr>
          <a:xfrm>
            <a:off x="1609860" y="1898214"/>
            <a:ext cx="9435920" cy="4365939"/>
          </a:xfrm>
          <a:prstGeom prst="rect">
            <a:avLst/>
          </a:prstGeom>
        </p:spPr>
      </p:pic>
    </p:spTree>
    <p:extLst>
      <p:ext uri="{BB962C8B-B14F-4D97-AF65-F5344CB8AC3E}">
        <p14:creationId xmlns:p14="http://schemas.microsoft.com/office/powerpoint/2010/main" val="1654037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22</a:t>
            </a:fld>
            <a:endParaRPr lang="ru-RU"/>
          </a:p>
        </p:txBody>
      </p:sp>
      <p:pic>
        <p:nvPicPr>
          <p:cNvPr id="18434" name="Picture 2" descr="© 2018, Amazon Web Services, Inc. or its affiliates. All rights reserved.&#10;Availability zone 1&#10;Region&#10;Availability zone 2 A...">
            <a:extLst>
              <a:ext uri="{FF2B5EF4-FFF2-40B4-BE49-F238E27FC236}">
                <a16:creationId xmlns:a16="http://schemas.microsoft.com/office/drawing/2014/main" id="{FCD5F3A5-8E6F-C742-8E3A-97C903AF4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737" r="31629" b="18939"/>
          <a:stretch/>
        </p:blipFill>
        <p:spPr bwMode="auto">
          <a:xfrm>
            <a:off x="1974200" y="1901703"/>
            <a:ext cx="8964323" cy="422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1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23</a:t>
            </a:fld>
            <a:endParaRPr lang="ru-RU"/>
          </a:p>
        </p:txBody>
      </p:sp>
      <p:pic>
        <p:nvPicPr>
          <p:cNvPr id="20484" name="Picture 4" descr="© 2018, Amazon Web Services, Inc. or its affiliates. All rights reserved.&#10; ">
            <a:extLst>
              <a:ext uri="{FF2B5EF4-FFF2-40B4-BE49-F238E27FC236}">
                <a16:creationId xmlns:a16="http://schemas.microsoft.com/office/drawing/2014/main" id="{F0921440-056B-DC47-8408-13213D8C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917" y="1687133"/>
            <a:ext cx="8402748" cy="472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413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Data API</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24</a:t>
            </a:fld>
            <a:endParaRPr lang="ru-RU"/>
          </a:p>
        </p:txBody>
      </p:sp>
      <p:pic>
        <p:nvPicPr>
          <p:cNvPr id="21506" name="Picture 2" descr="© 2018, Amazon Web Services, Inc. or its affiliates. All rights reserved.&#10;Introducing RDS Console Query Editor&#10;• Access yo...">
            <a:extLst>
              <a:ext uri="{FF2B5EF4-FFF2-40B4-BE49-F238E27FC236}">
                <a16:creationId xmlns:a16="http://schemas.microsoft.com/office/drawing/2014/main" id="{F944CC2B-E5F5-034C-BFCD-17F8F8E56F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141" b="19283"/>
          <a:stretch/>
        </p:blipFill>
        <p:spPr bwMode="auto">
          <a:xfrm>
            <a:off x="1283823" y="2112135"/>
            <a:ext cx="10418781" cy="3374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309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Benefits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25</a:t>
            </a:fld>
            <a:endParaRPr lang="ru-RU"/>
          </a:p>
        </p:txBody>
      </p:sp>
      <p:sp>
        <p:nvSpPr>
          <p:cNvPr id="5" name="Content Placeholder 4">
            <a:extLst>
              <a:ext uri="{FF2B5EF4-FFF2-40B4-BE49-F238E27FC236}">
                <a16:creationId xmlns:a16="http://schemas.microsoft.com/office/drawing/2014/main" id="{EE925400-E298-AC4E-9651-9A19F33AEC45}"/>
              </a:ext>
            </a:extLst>
          </p:cNvPr>
          <p:cNvSpPr txBox="1">
            <a:spLocks/>
          </p:cNvSpPr>
          <p:nvPr/>
        </p:nvSpPr>
        <p:spPr>
          <a:xfrm>
            <a:off x="1416049" y="1837530"/>
            <a:ext cx="5503952" cy="451612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HIGHLY SCALABLE</a:t>
            </a:r>
          </a:p>
          <a:p>
            <a:r>
              <a:rPr lang="en-US" sz="2400" dirty="0">
                <a:latin typeface="+mn-lt"/>
              </a:rPr>
              <a:t>HIGHLY AVAILABLE</a:t>
            </a:r>
          </a:p>
          <a:p>
            <a:r>
              <a:rPr lang="en-US" sz="2400" dirty="0">
                <a:latin typeface="+mn-lt"/>
              </a:rPr>
              <a:t>COST-EFFECTIVE</a:t>
            </a:r>
          </a:p>
          <a:p>
            <a:r>
              <a:rPr lang="en-US" sz="2400" dirty="0">
                <a:latin typeface="+mn-lt"/>
              </a:rPr>
              <a:t>SIMPLE</a:t>
            </a:r>
          </a:p>
          <a:p>
            <a:r>
              <a:rPr lang="en-US" sz="2400" dirty="0">
                <a:latin typeface="+mn-lt"/>
              </a:rPr>
              <a:t>TRANSPARENT</a:t>
            </a:r>
          </a:p>
          <a:p>
            <a:r>
              <a:rPr lang="en-US" sz="2400" dirty="0">
                <a:latin typeface="+mn-lt"/>
              </a:rPr>
              <a:t>DURABLE</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1286642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 Use Cases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26</a:t>
            </a:fld>
            <a:endParaRPr lang="ru-RU"/>
          </a:p>
        </p:txBody>
      </p:sp>
      <p:sp>
        <p:nvSpPr>
          <p:cNvPr id="5" name="Content Placeholder 4">
            <a:extLst>
              <a:ext uri="{FF2B5EF4-FFF2-40B4-BE49-F238E27FC236}">
                <a16:creationId xmlns:a16="http://schemas.microsoft.com/office/drawing/2014/main" id="{EE925400-E298-AC4E-9651-9A19F33AEC45}"/>
              </a:ext>
            </a:extLst>
          </p:cNvPr>
          <p:cNvSpPr txBox="1">
            <a:spLocks/>
          </p:cNvSpPr>
          <p:nvPr/>
        </p:nvSpPr>
        <p:spPr>
          <a:xfrm>
            <a:off x="1416049" y="1837529"/>
            <a:ext cx="8539320" cy="413826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Variable workloads</a:t>
            </a:r>
          </a:p>
          <a:p>
            <a:r>
              <a:rPr lang="en-US" sz="2400" dirty="0">
                <a:latin typeface="+mn-lt"/>
              </a:rPr>
              <a:t>Unpredictable workloads</a:t>
            </a:r>
          </a:p>
          <a:p>
            <a:r>
              <a:rPr lang="en-US" sz="2400" dirty="0">
                <a:latin typeface="+mn-lt"/>
              </a:rPr>
              <a:t>Enterprise database fleet management v2</a:t>
            </a:r>
          </a:p>
          <a:p>
            <a:r>
              <a:rPr lang="en-US" sz="2400" dirty="0">
                <a:latin typeface="+mn-lt"/>
              </a:rPr>
              <a:t>Software-as-a-Service applications v2</a:t>
            </a:r>
          </a:p>
          <a:p>
            <a:r>
              <a:rPr lang="en-US" sz="2400" dirty="0">
                <a:latin typeface="+mn-lt"/>
              </a:rPr>
              <a:t>Scaled-out databases split across multiple servers v2</a:t>
            </a:r>
          </a:p>
        </p:txBody>
      </p:sp>
    </p:spTree>
    <p:extLst>
      <p:ext uri="{BB962C8B-B14F-4D97-AF65-F5344CB8AC3E}">
        <p14:creationId xmlns:p14="http://schemas.microsoft.com/office/powerpoint/2010/main" val="2530388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Aurora Serverless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27</a:t>
            </a:fld>
            <a:endParaRPr lang="ru-RU"/>
          </a:p>
        </p:txBody>
      </p:sp>
    </p:spTree>
    <p:extLst>
      <p:ext uri="{BB962C8B-B14F-4D97-AF65-F5344CB8AC3E}">
        <p14:creationId xmlns:p14="http://schemas.microsoft.com/office/powerpoint/2010/main" val="817112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28</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690" y="1684868"/>
            <a:ext cx="4362018" cy="45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262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29</a:t>
            </a:fld>
            <a:endParaRPr lang="ru-RU"/>
          </a:p>
        </p:txBody>
      </p:sp>
      <p:pic>
        <p:nvPicPr>
          <p:cNvPr id="10" name="Picture 9" descr="A close up of a sign&#10;&#10;Description automatically generated">
            <a:extLst>
              <a:ext uri="{FF2B5EF4-FFF2-40B4-BE49-F238E27FC236}">
                <a16:creationId xmlns:a16="http://schemas.microsoft.com/office/drawing/2014/main" id="{382911CA-ABEF-4B4F-854E-6E7DC65BF50D}"/>
              </a:ext>
            </a:extLst>
          </p:cNvPr>
          <p:cNvPicPr>
            <a:picLocks noChangeAspect="1"/>
          </p:cNvPicPr>
          <p:nvPr/>
        </p:nvPicPr>
        <p:blipFill>
          <a:blip r:embed="rId2"/>
          <a:stretch>
            <a:fillRect/>
          </a:stretch>
        </p:blipFill>
        <p:spPr>
          <a:xfrm>
            <a:off x="1653124" y="1664822"/>
            <a:ext cx="9606475" cy="4982971"/>
          </a:xfrm>
          <a:prstGeom prst="rect">
            <a:avLst/>
          </a:prstGeom>
        </p:spPr>
      </p:pic>
      <p:sp>
        <p:nvSpPr>
          <p:cNvPr id="5" name="Content Placeholder 4">
            <a:extLst>
              <a:ext uri="{FF2B5EF4-FFF2-40B4-BE49-F238E27FC236}">
                <a16:creationId xmlns:a16="http://schemas.microsoft.com/office/drawing/2014/main" id="{51F77FEA-33A4-4ADF-B604-85ED87ED3734}"/>
              </a:ext>
            </a:extLst>
          </p:cNvPr>
          <p:cNvSpPr txBox="1">
            <a:spLocks/>
          </p:cNvSpPr>
          <p:nvPr/>
        </p:nvSpPr>
        <p:spPr>
          <a:xfrm>
            <a:off x="2096814" y="4729654"/>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Changes in data state</a:t>
            </a:r>
          </a:p>
          <a:p>
            <a:r>
              <a:rPr lang="en-US" b="1" dirty="0">
                <a:latin typeface="+mn-lt"/>
              </a:rPr>
              <a:t>Requests to endpoints</a:t>
            </a:r>
          </a:p>
          <a:p>
            <a:r>
              <a:rPr lang="en-US" b="1" dirty="0">
                <a:latin typeface="+mn-lt"/>
              </a:rPr>
              <a:t>Changes in resource state</a:t>
            </a:r>
          </a:p>
        </p:txBody>
      </p:sp>
      <p:sp>
        <p:nvSpPr>
          <p:cNvPr id="6" name="Content Placeholder 4">
            <a:extLst>
              <a:ext uri="{FF2B5EF4-FFF2-40B4-BE49-F238E27FC236}">
                <a16:creationId xmlns:a16="http://schemas.microsoft.com/office/drawing/2014/main" id="{1AA333C6-0517-4637-AE68-4065FFA16D6E}"/>
              </a:ext>
            </a:extLst>
          </p:cNvPr>
          <p:cNvSpPr txBox="1">
            <a:spLocks/>
          </p:cNvSpPr>
          <p:nvPr/>
        </p:nvSpPr>
        <p:spPr>
          <a:xfrm>
            <a:off x="5218386" y="4959787"/>
            <a:ext cx="2322786" cy="1511553"/>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Node.js, Python</a:t>
            </a:r>
          </a:p>
          <a:p>
            <a:r>
              <a:rPr lang="en-US" b="1" dirty="0">
                <a:latin typeface="+mn-lt"/>
              </a:rPr>
              <a:t>Java, C#, Go, Ruby</a:t>
            </a:r>
          </a:p>
          <a:p>
            <a:r>
              <a:rPr lang="en-US" b="1" dirty="0">
                <a:latin typeface="+mn-lt"/>
              </a:rPr>
              <a:t>Custom Runtime</a:t>
            </a:r>
          </a:p>
        </p:txBody>
      </p:sp>
    </p:spTree>
    <p:extLst>
      <p:ext uri="{BB962C8B-B14F-4D97-AF65-F5344CB8AC3E}">
        <p14:creationId xmlns:p14="http://schemas.microsoft.com/office/powerpoint/2010/main" val="10666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 SERVERLESS WORLD …</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a:t>
            </a:fld>
            <a:endParaRPr lang="ru-RU"/>
          </a:p>
        </p:txBody>
      </p:sp>
      <p:pic>
        <p:nvPicPr>
          <p:cNvPr id="3" name="Picture 2">
            <a:extLst>
              <a:ext uri="{FF2B5EF4-FFF2-40B4-BE49-F238E27FC236}">
                <a16:creationId xmlns:a16="http://schemas.microsoft.com/office/drawing/2014/main" id="{48EBB8C3-DFB8-4320-BB13-4A293E2CC34F}"/>
              </a:ext>
            </a:extLst>
          </p:cNvPr>
          <p:cNvPicPr>
            <a:picLocks noChangeAspect="1"/>
          </p:cNvPicPr>
          <p:nvPr/>
        </p:nvPicPr>
        <p:blipFill>
          <a:blip r:embed="rId2"/>
          <a:stretch>
            <a:fillRect/>
          </a:stretch>
        </p:blipFill>
        <p:spPr>
          <a:xfrm>
            <a:off x="2267771" y="2046068"/>
            <a:ext cx="2676525" cy="1914525"/>
          </a:xfrm>
          <a:prstGeom prst="rect">
            <a:avLst/>
          </a:prstGeom>
        </p:spPr>
      </p:pic>
      <p:pic>
        <p:nvPicPr>
          <p:cNvPr id="6" name="Picture 5">
            <a:extLst>
              <a:ext uri="{FF2B5EF4-FFF2-40B4-BE49-F238E27FC236}">
                <a16:creationId xmlns:a16="http://schemas.microsoft.com/office/drawing/2014/main" id="{3D824C1F-9BD7-4C66-9670-45CD6D4211AD}"/>
              </a:ext>
            </a:extLst>
          </p:cNvPr>
          <p:cNvPicPr>
            <a:picLocks noChangeAspect="1"/>
          </p:cNvPicPr>
          <p:nvPr/>
        </p:nvPicPr>
        <p:blipFill>
          <a:blip r:embed="rId3"/>
          <a:stretch>
            <a:fillRect/>
          </a:stretch>
        </p:blipFill>
        <p:spPr>
          <a:xfrm>
            <a:off x="6772109" y="2036542"/>
            <a:ext cx="2505075" cy="1933575"/>
          </a:xfrm>
          <a:prstGeom prst="rect">
            <a:avLst/>
          </a:prstGeom>
        </p:spPr>
      </p:pic>
      <p:pic>
        <p:nvPicPr>
          <p:cNvPr id="7" name="Picture 6">
            <a:extLst>
              <a:ext uri="{FF2B5EF4-FFF2-40B4-BE49-F238E27FC236}">
                <a16:creationId xmlns:a16="http://schemas.microsoft.com/office/drawing/2014/main" id="{AE6A79F8-626D-48E4-988E-CB5FC34A3763}"/>
              </a:ext>
            </a:extLst>
          </p:cNvPr>
          <p:cNvPicPr>
            <a:picLocks noChangeAspect="1"/>
          </p:cNvPicPr>
          <p:nvPr/>
        </p:nvPicPr>
        <p:blipFill>
          <a:blip r:embed="rId4"/>
          <a:stretch>
            <a:fillRect/>
          </a:stretch>
        </p:blipFill>
        <p:spPr>
          <a:xfrm>
            <a:off x="2415408" y="4438650"/>
            <a:ext cx="2381250" cy="2019300"/>
          </a:xfrm>
          <a:prstGeom prst="rect">
            <a:avLst/>
          </a:prstGeom>
        </p:spPr>
      </p:pic>
      <p:pic>
        <p:nvPicPr>
          <p:cNvPr id="8" name="Picture 7">
            <a:extLst>
              <a:ext uri="{FF2B5EF4-FFF2-40B4-BE49-F238E27FC236}">
                <a16:creationId xmlns:a16="http://schemas.microsoft.com/office/drawing/2014/main" id="{1390DAA2-6217-4424-A115-CBC6153E4A4E}"/>
              </a:ext>
            </a:extLst>
          </p:cNvPr>
          <p:cNvPicPr>
            <a:picLocks noChangeAspect="1"/>
          </p:cNvPicPr>
          <p:nvPr/>
        </p:nvPicPr>
        <p:blipFill>
          <a:blip r:embed="rId5"/>
          <a:stretch>
            <a:fillRect/>
          </a:stretch>
        </p:blipFill>
        <p:spPr>
          <a:xfrm>
            <a:off x="6719722" y="4376737"/>
            <a:ext cx="2609850" cy="2143125"/>
          </a:xfrm>
          <a:prstGeom prst="rect">
            <a:avLst/>
          </a:prstGeom>
        </p:spPr>
      </p:pic>
    </p:spTree>
    <p:extLst>
      <p:ext uri="{BB962C8B-B14F-4D97-AF65-F5344CB8AC3E}">
        <p14:creationId xmlns:p14="http://schemas.microsoft.com/office/powerpoint/2010/main" val="15904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Event Sources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30</a:t>
            </a:fld>
            <a:endParaRPr lang="ru-RU"/>
          </a:p>
        </p:txBody>
      </p:sp>
      <p:pic>
        <p:nvPicPr>
          <p:cNvPr id="3" name="Picture 2">
            <a:extLst>
              <a:ext uri="{FF2B5EF4-FFF2-40B4-BE49-F238E27FC236}">
                <a16:creationId xmlns:a16="http://schemas.microsoft.com/office/drawing/2014/main" id="{093DC033-BA3E-4220-A23E-9BDF7EE989A8}"/>
              </a:ext>
            </a:extLst>
          </p:cNvPr>
          <p:cNvPicPr>
            <a:picLocks noChangeAspect="1"/>
          </p:cNvPicPr>
          <p:nvPr/>
        </p:nvPicPr>
        <p:blipFill>
          <a:blip r:embed="rId2"/>
          <a:stretch>
            <a:fillRect/>
          </a:stretch>
        </p:blipFill>
        <p:spPr>
          <a:xfrm>
            <a:off x="1443252" y="1803345"/>
            <a:ext cx="10026219" cy="4555414"/>
          </a:xfrm>
          <a:prstGeom prst="rect">
            <a:avLst/>
          </a:prstGeom>
        </p:spPr>
      </p:pic>
    </p:spTree>
    <p:extLst>
      <p:ext uri="{BB962C8B-B14F-4D97-AF65-F5344CB8AC3E}">
        <p14:creationId xmlns:p14="http://schemas.microsoft.com/office/powerpoint/2010/main" val="7736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Anatomy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31</a:t>
            </a:fld>
            <a:endParaRPr lang="ru-RU"/>
          </a:p>
        </p:txBody>
      </p:sp>
      <p:sp>
        <p:nvSpPr>
          <p:cNvPr id="6" name="Content Placeholder 4">
            <a:extLst>
              <a:ext uri="{FF2B5EF4-FFF2-40B4-BE49-F238E27FC236}">
                <a16:creationId xmlns:a16="http://schemas.microsoft.com/office/drawing/2014/main" id="{4914D0A8-6559-4053-A190-F949FCC70603}"/>
              </a:ext>
            </a:extLst>
          </p:cNvPr>
          <p:cNvSpPr txBox="1">
            <a:spLocks/>
          </p:cNvSpPr>
          <p:nvPr/>
        </p:nvSpPr>
        <p:spPr>
          <a:xfrm>
            <a:off x="1416049" y="1894956"/>
            <a:ext cx="2257593" cy="1495819"/>
          </a:xfrm>
          <a:prstGeom prst="rect">
            <a:avLst/>
          </a:prstGeom>
        </p:spPr>
        <p:txBody>
          <a:bodyPr>
            <a:normAutofit fontScale="925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Handler() function</a:t>
            </a:r>
          </a:p>
          <a:p>
            <a:pPr marL="0" indent="0">
              <a:buNone/>
            </a:pPr>
            <a:r>
              <a:rPr lang="en-US" sz="1600" dirty="0">
                <a:latin typeface="+mn-lt"/>
              </a:rPr>
              <a:t>Function to be executed upon invocation</a:t>
            </a:r>
          </a:p>
        </p:txBody>
      </p:sp>
      <p:sp>
        <p:nvSpPr>
          <p:cNvPr id="7" name="Content Placeholder 4">
            <a:extLst>
              <a:ext uri="{FF2B5EF4-FFF2-40B4-BE49-F238E27FC236}">
                <a16:creationId xmlns:a16="http://schemas.microsoft.com/office/drawing/2014/main" id="{2780A232-C7A5-4D35-8968-8595B8ACB0D8}"/>
              </a:ext>
            </a:extLst>
          </p:cNvPr>
          <p:cNvSpPr txBox="1">
            <a:spLocks/>
          </p:cNvSpPr>
          <p:nvPr/>
        </p:nvSpPr>
        <p:spPr>
          <a:xfrm>
            <a:off x="5134917" y="1887171"/>
            <a:ext cx="2257593" cy="1495819"/>
          </a:xfrm>
          <a:prstGeom prst="rect">
            <a:avLst/>
          </a:prstGeom>
        </p:spPr>
        <p:txBody>
          <a:bodyPr>
            <a:normAutofit fontScale="925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dirty="0">
                <a:solidFill>
                  <a:srgbClr val="C00000"/>
                </a:solidFill>
                <a:latin typeface="+mn-lt"/>
              </a:rPr>
              <a:t>Event object</a:t>
            </a:r>
          </a:p>
          <a:p>
            <a:pPr marL="0" indent="0">
              <a:buNone/>
            </a:pPr>
            <a:r>
              <a:rPr lang="en-US" sz="1600" dirty="0">
                <a:latin typeface="+mn-lt"/>
              </a:rPr>
              <a:t>Data sent during Lambda function invocation</a:t>
            </a:r>
          </a:p>
        </p:txBody>
      </p:sp>
      <p:sp>
        <p:nvSpPr>
          <p:cNvPr id="8" name="Content Placeholder 4">
            <a:extLst>
              <a:ext uri="{FF2B5EF4-FFF2-40B4-BE49-F238E27FC236}">
                <a16:creationId xmlns:a16="http://schemas.microsoft.com/office/drawing/2014/main" id="{9D6669DA-03D6-41C5-BDF5-E2A1AAD1DD41}"/>
              </a:ext>
            </a:extLst>
          </p:cNvPr>
          <p:cNvSpPr txBox="1">
            <a:spLocks/>
          </p:cNvSpPr>
          <p:nvPr/>
        </p:nvSpPr>
        <p:spPr>
          <a:xfrm>
            <a:off x="8506944" y="1821383"/>
            <a:ext cx="2723360" cy="1495819"/>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500" b="1" dirty="0">
                <a:solidFill>
                  <a:srgbClr val="C00000"/>
                </a:solidFill>
                <a:latin typeface="+mn-lt"/>
              </a:rPr>
              <a:t>Context object</a:t>
            </a:r>
          </a:p>
          <a:p>
            <a:pPr marL="0" indent="0">
              <a:buNone/>
            </a:pPr>
            <a:r>
              <a:rPr lang="en-US" sz="1500" dirty="0">
                <a:latin typeface="+mn-lt"/>
              </a:rPr>
              <a:t>Methods available to interact with runtime information (request ID, log group, more)</a:t>
            </a:r>
          </a:p>
        </p:txBody>
      </p:sp>
      <p:sp>
        <p:nvSpPr>
          <p:cNvPr id="10" name="Rectangle 9">
            <a:extLst>
              <a:ext uri="{FF2B5EF4-FFF2-40B4-BE49-F238E27FC236}">
                <a16:creationId xmlns:a16="http://schemas.microsoft.com/office/drawing/2014/main" id="{9626B91C-96FB-412C-AB91-87A81623D3BC}"/>
              </a:ext>
            </a:extLst>
          </p:cNvPr>
          <p:cNvSpPr/>
          <p:nvPr/>
        </p:nvSpPr>
        <p:spPr>
          <a:xfrm>
            <a:off x="1416049" y="3953564"/>
            <a:ext cx="9992930" cy="2031325"/>
          </a:xfrm>
          <a:prstGeom prst="rect">
            <a:avLst/>
          </a:prstGeom>
          <a:ln>
            <a:solidFill>
              <a:schemeClr val="bg1">
                <a:lumMod val="65000"/>
              </a:schemeClr>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Task </a:t>
            </a:r>
            <a:r>
              <a:rPr lang="en-US" dirty="0" err="1">
                <a:solidFill>
                  <a:srgbClr val="000000"/>
                </a:solidFill>
                <a:latin typeface="Consolas" panose="020B0609020204030204" pitchFamily="49" charset="0"/>
              </a:rPr>
              <a:t>FunctionHandler</a:t>
            </a:r>
            <a:r>
              <a:rPr lang="en-US" dirty="0">
                <a:solidFill>
                  <a:srgbClr val="000000"/>
                </a:solidFill>
                <a:latin typeface="Consolas" panose="020B0609020204030204" pitchFamily="49" charset="0"/>
              </a:rPr>
              <a:t>(S3Event input, </a:t>
            </a:r>
            <a:r>
              <a:rPr lang="en-US" dirty="0" err="1">
                <a:solidFill>
                  <a:srgbClr val="000000"/>
                </a:solidFill>
                <a:latin typeface="Consolas" panose="020B0609020204030204" pitchFamily="49" charset="0"/>
              </a:rPr>
              <a:t>ILambdaContext</a:t>
            </a:r>
            <a:r>
              <a:rPr lang="en-US" dirty="0">
                <a:solidFill>
                  <a:srgbClr val="000000"/>
                </a:solidFill>
                <a:latin typeface="Consolas" panose="020B0609020204030204" pitchFamily="49" charset="0"/>
              </a:rPr>
              <a:t> context)</a:t>
            </a:r>
          </a:p>
          <a:p>
            <a:r>
              <a:rPr lang="en-US" dirty="0">
                <a:solidFill>
                  <a:srgbClr val="000000"/>
                </a:solidFill>
                <a:latin typeface="Consolas" panose="020B0609020204030204" pitchFamily="49" charset="0"/>
              </a:rPr>
              <a:t>{</a:t>
            </a:r>
          </a:p>
          <a:p>
            <a:r>
              <a:rPr lang="en-US" dirty="0"/>
              <a:t>            foreach(var record in </a:t>
            </a:r>
            <a:r>
              <a:rPr lang="en-US" dirty="0" err="1"/>
              <a:t>input.Records</a:t>
            </a:r>
            <a:r>
              <a:rPr lang="en-US" dirty="0"/>
              <a:t>)</a:t>
            </a:r>
          </a:p>
          <a:p>
            <a:r>
              <a:rPr lang="en-US" dirty="0"/>
              <a:t>            {</a:t>
            </a:r>
          </a:p>
          <a:p>
            <a:r>
              <a:rPr lang="en-US" dirty="0"/>
              <a:t>                ….</a:t>
            </a:r>
          </a:p>
          <a:p>
            <a:r>
              <a:rPr lang="en-US" dirty="0"/>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7043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Handle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32</a:t>
            </a:fld>
            <a:endParaRPr lang="ru-RU"/>
          </a:p>
        </p:txBody>
      </p:sp>
      <p:pic>
        <p:nvPicPr>
          <p:cNvPr id="1026" name="Picture 2" descr="Картинки по запросу &quot;aws Lambda&quot;">
            <a:extLst>
              <a:ext uri="{FF2B5EF4-FFF2-40B4-BE49-F238E27FC236}">
                <a16:creationId xmlns:a16="http://schemas.microsoft.com/office/drawing/2014/main" id="{8FEF0042-69B5-47AC-A0B1-813328CE3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262" y="1952882"/>
            <a:ext cx="3411554" cy="356504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DB503BDE-4A34-45E4-9E3D-C6CF6CABA673}"/>
              </a:ext>
            </a:extLst>
          </p:cNvPr>
          <p:cNvSpPr txBox="1">
            <a:spLocks/>
          </p:cNvSpPr>
          <p:nvPr/>
        </p:nvSpPr>
        <p:spPr>
          <a:xfrm>
            <a:off x="1347732" y="1820286"/>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Load Balancing</a:t>
            </a:r>
          </a:p>
          <a:p>
            <a:r>
              <a:rPr lang="en-US" sz="2400" dirty="0">
                <a:latin typeface="+mn-lt"/>
              </a:rPr>
              <a:t>Auto Scaling</a:t>
            </a:r>
          </a:p>
          <a:p>
            <a:r>
              <a:rPr lang="en-US" sz="2400" dirty="0">
                <a:latin typeface="+mn-lt"/>
              </a:rPr>
              <a:t>Handling Failures</a:t>
            </a:r>
          </a:p>
          <a:p>
            <a:r>
              <a:rPr lang="en-US" sz="2400" dirty="0">
                <a:latin typeface="+mn-lt"/>
              </a:rPr>
              <a:t>Security Isolation</a:t>
            </a:r>
          </a:p>
          <a:p>
            <a:r>
              <a:rPr lang="en-US" sz="2400" dirty="0">
                <a:latin typeface="+mn-lt"/>
              </a:rPr>
              <a:t>OS Management</a:t>
            </a:r>
          </a:p>
          <a:p>
            <a:r>
              <a:rPr lang="en-US" sz="2400" dirty="0">
                <a:latin typeface="+mn-lt"/>
              </a:rPr>
              <a:t>Managing Utilization</a:t>
            </a:r>
          </a:p>
        </p:txBody>
      </p:sp>
    </p:spTree>
    <p:extLst>
      <p:ext uri="{BB962C8B-B14F-4D97-AF65-F5344CB8AC3E}">
        <p14:creationId xmlns:p14="http://schemas.microsoft.com/office/powerpoint/2010/main" val="13336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Fine-grained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33</a:t>
            </a:fld>
            <a:endParaRPr lang="ru-RU"/>
          </a:p>
        </p:txBody>
      </p:sp>
      <p:pic>
        <p:nvPicPr>
          <p:cNvPr id="3" name="Picture 2">
            <a:extLst>
              <a:ext uri="{FF2B5EF4-FFF2-40B4-BE49-F238E27FC236}">
                <a16:creationId xmlns:a16="http://schemas.microsoft.com/office/drawing/2014/main" id="{E9BCB071-D8CD-462A-A3E6-8D51B3D88389}"/>
              </a:ext>
            </a:extLst>
          </p:cNvPr>
          <p:cNvPicPr>
            <a:picLocks noChangeAspect="1"/>
          </p:cNvPicPr>
          <p:nvPr/>
        </p:nvPicPr>
        <p:blipFill>
          <a:blip r:embed="rId2"/>
          <a:stretch>
            <a:fillRect/>
          </a:stretch>
        </p:blipFill>
        <p:spPr>
          <a:xfrm>
            <a:off x="2088981" y="1797271"/>
            <a:ext cx="8502983" cy="3411756"/>
          </a:xfrm>
          <a:prstGeom prst="rect">
            <a:avLst/>
          </a:prstGeom>
        </p:spPr>
      </p:pic>
      <p:graphicFrame>
        <p:nvGraphicFramePr>
          <p:cNvPr id="5" name="Table 4">
            <a:extLst>
              <a:ext uri="{FF2B5EF4-FFF2-40B4-BE49-F238E27FC236}">
                <a16:creationId xmlns:a16="http://schemas.microsoft.com/office/drawing/2014/main" id="{E6182C57-38C5-4293-9F0E-3B734AD61B95}"/>
              </a:ext>
            </a:extLst>
          </p:cNvPr>
          <p:cNvGraphicFramePr>
            <a:graphicFrameLocks noGrp="1"/>
          </p:cNvGraphicFramePr>
          <p:nvPr>
            <p:extLst>
              <p:ext uri="{D42A27DB-BD31-4B8C-83A1-F6EECF244321}">
                <p14:modId xmlns:p14="http://schemas.microsoft.com/office/powerpoint/2010/main" val="3760277918"/>
              </p:ext>
            </p:extLst>
          </p:nvPr>
        </p:nvGraphicFramePr>
        <p:xfrm>
          <a:off x="6018520" y="5215014"/>
          <a:ext cx="5679494" cy="997132"/>
        </p:xfrm>
        <a:graphic>
          <a:graphicData uri="http://schemas.openxmlformats.org/drawingml/2006/table">
            <a:tbl>
              <a:tblPr/>
              <a:tblGrid>
                <a:gridCol w="2839747">
                  <a:extLst>
                    <a:ext uri="{9D8B030D-6E8A-4147-A177-3AD203B41FA5}">
                      <a16:colId xmlns:a16="http://schemas.microsoft.com/office/drawing/2014/main" val="344261282"/>
                    </a:ext>
                  </a:extLst>
                </a:gridCol>
                <a:gridCol w="2839747">
                  <a:extLst>
                    <a:ext uri="{9D8B030D-6E8A-4147-A177-3AD203B41FA5}">
                      <a16:colId xmlns:a16="http://schemas.microsoft.com/office/drawing/2014/main" val="3272669707"/>
                    </a:ext>
                  </a:extLst>
                </a:gridCol>
              </a:tblGrid>
              <a:tr h="0">
                <a:tc>
                  <a:txBody>
                    <a:bodyPr/>
                    <a:lstStyle/>
                    <a:p>
                      <a:pPr algn="l"/>
                      <a:r>
                        <a:rPr lang="en-US" dirty="0">
                          <a:effectLst/>
                        </a:rPr>
                        <a:t>Requests</a:t>
                      </a:r>
                    </a:p>
                  </a:txBody>
                  <a:tcPr marL="43543" marR="43543" marT="43543" marB="43543" anchor="ctr">
                    <a:lnL>
                      <a:noFill/>
                    </a:lnL>
                    <a:lnR>
                      <a:noFill/>
                    </a:lnR>
                    <a:lnT>
                      <a:noFill/>
                    </a:lnT>
                    <a:lnB>
                      <a:noFill/>
                    </a:lnB>
                  </a:tcPr>
                </a:tc>
                <a:tc>
                  <a:txBody>
                    <a:bodyPr/>
                    <a:lstStyle/>
                    <a:p>
                      <a:pPr algn="ctr"/>
                      <a:r>
                        <a:rPr lang="en-US">
                          <a:effectLst/>
                        </a:rPr>
                        <a:t>$0.20 per 1M requests</a:t>
                      </a:r>
                    </a:p>
                  </a:txBody>
                  <a:tcPr marL="43543" marR="43543" marT="43543" marB="43543" anchor="ctr">
                    <a:lnL>
                      <a:noFill/>
                    </a:lnL>
                    <a:lnR>
                      <a:noFill/>
                    </a:lnR>
                    <a:lnT>
                      <a:noFill/>
                    </a:lnT>
                    <a:lnB>
                      <a:noFill/>
                    </a:lnB>
                  </a:tcPr>
                </a:tc>
                <a:extLst>
                  <a:ext uri="{0D108BD9-81ED-4DB2-BD59-A6C34878D82A}">
                    <a16:rowId xmlns:a16="http://schemas.microsoft.com/office/drawing/2014/main" val="2738364106"/>
                  </a:ext>
                </a:extLst>
              </a:tr>
              <a:tr h="0">
                <a:tc>
                  <a:txBody>
                    <a:bodyPr/>
                    <a:lstStyle/>
                    <a:p>
                      <a:pPr algn="l"/>
                      <a:r>
                        <a:rPr lang="en-US" dirty="0">
                          <a:effectLst/>
                        </a:rPr>
                        <a:t>Duration</a:t>
                      </a:r>
                    </a:p>
                  </a:txBody>
                  <a:tcPr marL="43543" marR="43543" marT="43543" marB="43543" anchor="ctr">
                    <a:lnL>
                      <a:noFill/>
                    </a:lnL>
                    <a:lnR>
                      <a:noFill/>
                    </a:lnR>
                    <a:lnT>
                      <a:noFill/>
                    </a:lnT>
                    <a:lnB>
                      <a:noFill/>
                    </a:lnB>
                    <a:solidFill>
                      <a:srgbClr val="F7F7F7"/>
                    </a:solidFill>
                  </a:tcPr>
                </a:tc>
                <a:tc>
                  <a:txBody>
                    <a:bodyPr/>
                    <a:lstStyle/>
                    <a:p>
                      <a:pPr algn="ctr"/>
                      <a:r>
                        <a:rPr lang="en-US" dirty="0">
                          <a:effectLst/>
                        </a:rPr>
                        <a:t>$0.0000166667 for every GB-second</a:t>
                      </a:r>
                    </a:p>
                  </a:txBody>
                  <a:tcPr marL="43543" marR="43543" marT="43543" marB="43543" anchor="ctr">
                    <a:lnL>
                      <a:noFill/>
                    </a:lnL>
                    <a:lnR>
                      <a:noFill/>
                    </a:lnR>
                    <a:lnT>
                      <a:noFill/>
                    </a:lnT>
                    <a:lnB>
                      <a:noFill/>
                    </a:lnB>
                    <a:solidFill>
                      <a:srgbClr val="F7F7F7"/>
                    </a:solidFill>
                  </a:tcPr>
                </a:tc>
                <a:extLst>
                  <a:ext uri="{0D108BD9-81ED-4DB2-BD59-A6C34878D82A}">
                    <a16:rowId xmlns:a16="http://schemas.microsoft.com/office/drawing/2014/main" val="1204558130"/>
                  </a:ext>
                </a:extLst>
              </a:tr>
            </a:tbl>
          </a:graphicData>
        </a:graphic>
      </p:graphicFrame>
    </p:spTree>
    <p:extLst>
      <p:ext uri="{BB962C8B-B14F-4D97-AF65-F5344CB8AC3E}">
        <p14:creationId xmlns:p14="http://schemas.microsoft.com/office/powerpoint/2010/main" val="22108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Lambda.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34</a:t>
            </a:fld>
            <a:endParaRPr lang="ru-RU"/>
          </a:p>
        </p:txBody>
      </p:sp>
      <p:graphicFrame>
        <p:nvGraphicFramePr>
          <p:cNvPr id="7" name="Table 6">
            <a:extLst>
              <a:ext uri="{FF2B5EF4-FFF2-40B4-BE49-F238E27FC236}">
                <a16:creationId xmlns:a16="http://schemas.microsoft.com/office/drawing/2014/main" id="{BD266435-7BA8-472F-B682-07B14C44E04E}"/>
              </a:ext>
            </a:extLst>
          </p:cNvPr>
          <p:cNvGraphicFramePr>
            <a:graphicFrameLocks noGrp="1"/>
          </p:cNvGraphicFramePr>
          <p:nvPr>
            <p:extLst>
              <p:ext uri="{D42A27DB-BD31-4B8C-83A1-F6EECF244321}">
                <p14:modId xmlns:p14="http://schemas.microsoft.com/office/powerpoint/2010/main" val="3301235895"/>
              </p:ext>
            </p:extLst>
          </p:nvPr>
        </p:nvGraphicFramePr>
        <p:xfrm>
          <a:off x="2440251" y="1715380"/>
          <a:ext cx="8032221" cy="4821117"/>
        </p:xfrm>
        <a:graphic>
          <a:graphicData uri="http://schemas.openxmlformats.org/drawingml/2006/table">
            <a:tbl>
              <a:tblPr>
                <a:tableStyleId>{BDBED569-4797-4DF1-A0F4-6AAB3CD982D8}</a:tableStyleId>
              </a:tblPr>
              <a:tblGrid>
                <a:gridCol w="2845366">
                  <a:extLst>
                    <a:ext uri="{9D8B030D-6E8A-4147-A177-3AD203B41FA5}">
                      <a16:colId xmlns:a16="http://schemas.microsoft.com/office/drawing/2014/main" val="1524309818"/>
                    </a:ext>
                  </a:extLst>
                </a:gridCol>
                <a:gridCol w="5186855">
                  <a:extLst>
                    <a:ext uri="{9D8B030D-6E8A-4147-A177-3AD203B41FA5}">
                      <a16:colId xmlns:a16="http://schemas.microsoft.com/office/drawing/2014/main" val="1134450924"/>
                    </a:ext>
                  </a:extLst>
                </a:gridCol>
              </a:tblGrid>
              <a:tr h="0">
                <a:tc>
                  <a:txBody>
                    <a:bodyPr/>
                    <a:lstStyle/>
                    <a:p>
                      <a:pPr fontAlgn="t"/>
                      <a:r>
                        <a:rPr lang="en-US" sz="1100" u="none" strike="noStrike" kern="1200" dirty="0">
                          <a:solidFill>
                            <a:schemeClr val="tx1"/>
                          </a:solidFill>
                          <a:effectLst/>
                          <a:latin typeface="+mn-lt"/>
                          <a:ea typeface="+mn-ea"/>
                          <a:cs typeface="+mn-cs"/>
                        </a:rPr>
                        <a:t>Concurrent</a:t>
                      </a:r>
                      <a:r>
                        <a:rPr lang="en-US" b="0" i="0" dirty="0">
                          <a:solidFill>
                            <a:srgbClr val="16191F"/>
                          </a:solidFill>
                          <a:effectLst/>
                          <a:latin typeface="Amazon Ember"/>
                        </a:rPr>
                        <a:t> </a:t>
                      </a:r>
                      <a:r>
                        <a:rPr lang="en-US" sz="1100" u="none" strike="noStrike" kern="1200" dirty="0">
                          <a:solidFill>
                            <a:schemeClr val="tx1"/>
                          </a:solidFill>
                          <a:effectLst/>
                          <a:latin typeface="+mn-lt"/>
                          <a:ea typeface="+mn-ea"/>
                          <a:cs typeface="+mn-cs"/>
                        </a:rPr>
                        <a:t>executions</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1,000</a:t>
                      </a:r>
                    </a:p>
                  </a:txBody>
                  <a:tcPr marL="54258" marR="54258" marT="27129" marB="27129"/>
                </a:tc>
                <a:extLst>
                  <a:ext uri="{0D108BD9-81ED-4DB2-BD59-A6C34878D82A}">
                    <a16:rowId xmlns:a16="http://schemas.microsoft.com/office/drawing/2014/main" val="4191843754"/>
                  </a:ext>
                </a:extLst>
              </a:tr>
              <a:tr h="0">
                <a:tc>
                  <a:txBody>
                    <a:bodyPr/>
                    <a:lstStyle/>
                    <a:p>
                      <a:pPr fontAlgn="t"/>
                      <a:r>
                        <a:rPr lang="en-US" sz="1100" u="none" strike="noStrike" kern="1200" dirty="0">
                          <a:solidFill>
                            <a:schemeClr val="tx1"/>
                          </a:solidFill>
                          <a:effectLst/>
                          <a:latin typeface="+mn-lt"/>
                          <a:ea typeface="+mn-ea"/>
                          <a:cs typeface="+mn-cs"/>
                        </a:rPr>
                        <a:t>Function and layer storage</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75 GB</a:t>
                      </a:r>
                    </a:p>
                  </a:txBody>
                  <a:tcPr marL="54258" marR="54258" marT="27129" marB="27129"/>
                </a:tc>
                <a:extLst>
                  <a:ext uri="{0D108BD9-81ED-4DB2-BD59-A6C34878D82A}">
                    <a16:rowId xmlns:a16="http://schemas.microsoft.com/office/drawing/2014/main" val="461764305"/>
                  </a:ext>
                </a:extLst>
              </a:tr>
              <a:tr h="0">
                <a:tc>
                  <a:txBody>
                    <a:bodyPr/>
                    <a:lstStyle/>
                    <a:p>
                      <a:pPr fontAlgn="t"/>
                      <a:r>
                        <a:rPr lang="en-US" sz="1100" u="none" strike="noStrike" kern="1200" dirty="0">
                          <a:solidFill>
                            <a:schemeClr val="tx1"/>
                          </a:solidFill>
                          <a:effectLst/>
                          <a:latin typeface="+mn-lt"/>
                          <a:ea typeface="+mn-ea"/>
                          <a:cs typeface="+mn-cs"/>
                        </a:rPr>
                        <a:t>Elastic network interfaces per VPC</a:t>
                      </a:r>
                    </a:p>
                  </a:txBody>
                  <a:tcPr marL="54258" marR="54258" marT="27129" marB="27129"/>
                </a:tc>
                <a:tc>
                  <a:txBody>
                    <a:bodyPr/>
                    <a:lstStyle/>
                    <a:p>
                      <a:pPr fontAlgn="t"/>
                      <a:r>
                        <a:rPr lang="en-US" sz="1100" u="none" strike="noStrike" kern="1200" dirty="0">
                          <a:solidFill>
                            <a:schemeClr val="tx1"/>
                          </a:solidFill>
                          <a:effectLst/>
                          <a:latin typeface="+mn-lt"/>
                          <a:ea typeface="+mn-ea"/>
                          <a:cs typeface="+mn-cs"/>
                        </a:rPr>
                        <a:t>250</a:t>
                      </a:r>
                    </a:p>
                  </a:txBody>
                  <a:tcPr marL="54258" marR="54258" marT="27129" marB="27129"/>
                </a:tc>
                <a:extLst>
                  <a:ext uri="{0D108BD9-81ED-4DB2-BD59-A6C34878D82A}">
                    <a16:rowId xmlns:a16="http://schemas.microsoft.com/office/drawing/2014/main" val="2667015935"/>
                  </a:ext>
                </a:extLst>
              </a:tr>
              <a:tr h="195128">
                <a:tc>
                  <a:txBody>
                    <a:bodyPr/>
                    <a:lstStyle/>
                    <a:p>
                      <a:pPr fontAlgn="t"/>
                      <a:r>
                        <a:rPr lang="en-US" sz="1100" u="none" strike="noStrike" dirty="0">
                          <a:effectLst/>
                        </a:rPr>
                        <a:t>Function </a:t>
                      </a:r>
                      <a:r>
                        <a:rPr lang="en-US" sz="1100" u="none" strike="noStrike" dirty="0">
                          <a:effectLst/>
                          <a:hlinkClick r:id="rId2"/>
                        </a:rPr>
                        <a:t>memory allocation</a:t>
                      </a:r>
                      <a:endParaRPr lang="en-US" sz="1100" b="0" u="none" strike="noStrike" dirty="0">
                        <a:effectLst/>
                        <a:latin typeface="inherit"/>
                      </a:endParaRPr>
                    </a:p>
                  </a:txBody>
                  <a:tcPr marL="54258" marR="54258" marT="27129" marB="27129"/>
                </a:tc>
                <a:tc>
                  <a:txBody>
                    <a:bodyPr/>
                    <a:lstStyle/>
                    <a:p>
                      <a:pPr fontAlgn="t"/>
                      <a:r>
                        <a:rPr lang="en-US" sz="1100" u="none" strike="noStrike" dirty="0">
                          <a:effectLst/>
                        </a:rPr>
                        <a:t>128 MB to 3,008 MB, in 64 MB increments.</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269098174"/>
                  </a:ext>
                </a:extLst>
              </a:tr>
              <a:tr h="242424">
                <a:tc>
                  <a:txBody>
                    <a:bodyPr/>
                    <a:lstStyle/>
                    <a:p>
                      <a:pPr fontAlgn="t"/>
                      <a:r>
                        <a:rPr lang="en-US" sz="1100" u="none" strike="noStrike">
                          <a:effectLst/>
                        </a:rPr>
                        <a:t>Function </a:t>
                      </a:r>
                      <a:r>
                        <a:rPr lang="en-US" sz="1100" u="none" strike="noStrike">
                          <a:effectLst/>
                          <a:hlinkClick r:id="rId2"/>
                        </a:rPr>
                        <a:t>timeout</a:t>
                      </a:r>
                      <a:endParaRPr lang="en-US" sz="1100" b="0" u="none" strike="noStrike">
                        <a:effectLst/>
                        <a:latin typeface="inherit"/>
                      </a:endParaRPr>
                    </a:p>
                  </a:txBody>
                  <a:tcPr marL="54258" marR="54258" marT="27129" marB="27129"/>
                </a:tc>
                <a:tc>
                  <a:txBody>
                    <a:bodyPr/>
                    <a:lstStyle/>
                    <a:p>
                      <a:pPr fontAlgn="t"/>
                      <a:r>
                        <a:rPr lang="en-US" sz="1100" u="none" strike="noStrike">
                          <a:effectLst/>
                        </a:rPr>
                        <a:t>900 seconds (15 minutes)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71719765"/>
                  </a:ext>
                </a:extLst>
              </a:tr>
              <a:tr h="242424">
                <a:tc>
                  <a:txBody>
                    <a:bodyPr/>
                    <a:lstStyle/>
                    <a:p>
                      <a:pPr fontAlgn="t"/>
                      <a:r>
                        <a:rPr lang="en-US" sz="1100" u="none" strike="noStrike">
                          <a:effectLst/>
                        </a:rPr>
                        <a:t>Function </a:t>
                      </a:r>
                      <a:r>
                        <a:rPr lang="en-US" sz="1100" u="none" strike="noStrike">
                          <a:effectLst/>
                          <a:hlinkClick r:id="rId3"/>
                        </a:rPr>
                        <a:t>environment variables</a:t>
                      </a:r>
                      <a:endParaRPr lang="en-US" sz="1100" b="0" u="none" strike="noStrike">
                        <a:effectLst/>
                        <a:latin typeface="inherit"/>
                      </a:endParaRPr>
                    </a:p>
                  </a:txBody>
                  <a:tcPr marL="54258" marR="54258" marT="27129" marB="27129"/>
                </a:tc>
                <a:tc>
                  <a:txBody>
                    <a:bodyPr/>
                    <a:lstStyle/>
                    <a:p>
                      <a:pPr fontAlgn="t"/>
                      <a:r>
                        <a:rPr lang="en-US" sz="1100" u="none" strike="noStrike">
                          <a:effectLst/>
                        </a:rPr>
                        <a:t>4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627372419"/>
                  </a:ext>
                </a:extLst>
              </a:tr>
              <a:tr h="242424">
                <a:tc>
                  <a:txBody>
                    <a:bodyPr/>
                    <a:lstStyle/>
                    <a:p>
                      <a:pPr fontAlgn="t"/>
                      <a:r>
                        <a:rPr lang="en-US" sz="1100" u="none" strike="noStrike">
                          <a:effectLst/>
                        </a:rPr>
                        <a:t>Function </a:t>
                      </a:r>
                      <a:r>
                        <a:rPr lang="en-US" sz="1100" u="none" strike="noStrike">
                          <a:effectLst/>
                          <a:hlinkClick r:id="rId4"/>
                        </a:rPr>
                        <a:t>resource-based policy</a:t>
                      </a:r>
                      <a:endParaRPr lang="en-US" sz="1100" b="0" u="none" strike="noStrike">
                        <a:effectLst/>
                        <a:latin typeface="inherit"/>
                      </a:endParaRPr>
                    </a:p>
                  </a:txBody>
                  <a:tcPr marL="54258" marR="54258" marT="27129" marB="27129"/>
                </a:tc>
                <a:tc>
                  <a:txBody>
                    <a:bodyPr/>
                    <a:lstStyle/>
                    <a:p>
                      <a:pPr fontAlgn="t"/>
                      <a:r>
                        <a:rPr lang="en-US" sz="1100" u="none" strike="noStrike">
                          <a:effectLst/>
                        </a:rPr>
                        <a:t>20 KB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5409302"/>
                  </a:ext>
                </a:extLst>
              </a:tr>
              <a:tr h="242424">
                <a:tc>
                  <a:txBody>
                    <a:bodyPr/>
                    <a:lstStyle/>
                    <a:p>
                      <a:pPr fontAlgn="t"/>
                      <a:r>
                        <a:rPr lang="en-US" sz="1100" u="none" strike="noStrike">
                          <a:effectLst/>
                        </a:rPr>
                        <a:t>Function </a:t>
                      </a:r>
                      <a:r>
                        <a:rPr lang="en-US" sz="1100" u="none" strike="noStrike">
                          <a:effectLst/>
                          <a:hlinkClick r:id="rId5"/>
                        </a:rPr>
                        <a:t>layers</a:t>
                      </a:r>
                      <a:endParaRPr lang="en-US" sz="1100" b="0" u="none" strike="noStrike">
                        <a:effectLst/>
                        <a:latin typeface="inherit"/>
                      </a:endParaRPr>
                    </a:p>
                  </a:txBody>
                  <a:tcPr marL="54258" marR="54258" marT="27129" marB="27129"/>
                </a:tc>
                <a:tc>
                  <a:txBody>
                    <a:bodyPr/>
                    <a:lstStyle/>
                    <a:p>
                      <a:pPr fontAlgn="t"/>
                      <a:r>
                        <a:rPr lang="en-US" sz="1100" u="none" strike="noStrike">
                          <a:effectLst/>
                        </a:rPr>
                        <a:t>5 layers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1265447277"/>
                  </a:ext>
                </a:extLst>
              </a:tr>
              <a:tr h="242424">
                <a:tc>
                  <a:txBody>
                    <a:bodyPr/>
                    <a:lstStyle/>
                    <a:p>
                      <a:pPr fontAlgn="t"/>
                      <a:r>
                        <a:rPr lang="en-US" sz="1100" u="none" strike="noStrike">
                          <a:effectLst/>
                        </a:rPr>
                        <a:t>Function </a:t>
                      </a:r>
                      <a:r>
                        <a:rPr lang="en-US" sz="1100" u="none" strike="noStrike">
                          <a:effectLst/>
                          <a:hlinkClick r:id="rId6"/>
                        </a:rPr>
                        <a:t>burst concurrency</a:t>
                      </a:r>
                      <a:endParaRPr lang="en-US" sz="1100" b="0" u="none" strike="noStrike">
                        <a:effectLst/>
                        <a:latin typeface="inherit"/>
                      </a:endParaRPr>
                    </a:p>
                  </a:txBody>
                  <a:tcPr marL="54258" marR="54258" marT="27129" marB="27129"/>
                </a:tc>
                <a:tc>
                  <a:txBody>
                    <a:bodyPr/>
                    <a:lstStyle/>
                    <a:p>
                      <a:pPr fontAlgn="t"/>
                      <a:r>
                        <a:rPr lang="it-IT" sz="1100" u="none" strike="noStrike">
                          <a:effectLst/>
                        </a:rPr>
                        <a:t>500 - 3000 (</a:t>
                      </a:r>
                      <a:r>
                        <a:rPr lang="it-IT" sz="1100" u="none" strike="noStrike">
                          <a:effectLst/>
                          <a:hlinkClick r:id="rId6"/>
                        </a:rPr>
                        <a:t>varies per region</a:t>
                      </a:r>
                      <a:r>
                        <a:rPr lang="it-IT" sz="1100" u="none" strike="noStrike">
                          <a:effectLst/>
                        </a:rPr>
                        <a:t>)</a:t>
                      </a:r>
                      <a:endParaRPr lang="it-IT" sz="1100" b="0" u="none" strike="noStrike">
                        <a:effectLst/>
                        <a:latin typeface="inherit"/>
                      </a:endParaRPr>
                    </a:p>
                  </a:txBody>
                  <a:tcPr marL="54258" marR="54258" marT="27129" marB="27129"/>
                </a:tc>
                <a:extLst>
                  <a:ext uri="{0D108BD9-81ED-4DB2-BD59-A6C34878D82A}">
                    <a16:rowId xmlns:a16="http://schemas.microsoft.com/office/drawing/2014/main" val="1078886831"/>
                  </a:ext>
                </a:extLst>
              </a:tr>
              <a:tr h="610738">
                <a:tc>
                  <a:txBody>
                    <a:bodyPr/>
                    <a:lstStyle/>
                    <a:p>
                      <a:pPr fontAlgn="t"/>
                      <a:r>
                        <a:rPr lang="en-US" sz="1100" u="none" strike="noStrike">
                          <a:effectLst/>
                        </a:rPr>
                        <a:t>Invocation frequency (requests per second)</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 x concurrent executions limit (</a:t>
                      </a:r>
                      <a:r>
                        <a:rPr lang="en-US" sz="1100" u="none" strike="noStrike" dirty="0">
                          <a:effectLst/>
                          <a:hlinkClick r:id="rId7"/>
                        </a:rPr>
                        <a:t>synchronous</a:t>
                      </a:r>
                      <a:r>
                        <a:rPr lang="en-US" sz="1100" u="none" strike="noStrike" dirty="0">
                          <a:effectLst/>
                        </a:rPr>
                        <a:t>)</a:t>
                      </a:r>
                    </a:p>
                    <a:p>
                      <a:pPr fontAlgn="t"/>
                      <a:r>
                        <a:rPr lang="en-US" sz="1100" u="none" strike="noStrike" dirty="0">
                          <a:effectLst/>
                        </a:rPr>
                        <a:t>10 x concurrent executions limit (</a:t>
                      </a:r>
                      <a:r>
                        <a:rPr lang="en-US" sz="1100" u="none" strike="noStrike" dirty="0">
                          <a:effectLst/>
                          <a:hlinkClick r:id="rId8"/>
                        </a:rPr>
                        <a:t>asynchronous</a:t>
                      </a:r>
                      <a:r>
                        <a:rPr lang="en-US" sz="1100" u="none" strike="noStrike" dirty="0">
                          <a:effectLst/>
                        </a:rPr>
                        <a:t> – non-AWS sources)</a:t>
                      </a:r>
                    </a:p>
                    <a:p>
                      <a:pPr fontAlgn="t"/>
                      <a:r>
                        <a:rPr lang="en-US" sz="1100" u="none" strike="noStrike" dirty="0">
                          <a:effectLst/>
                        </a:rPr>
                        <a:t>Unlimited (asynchronous – </a:t>
                      </a:r>
                      <a:r>
                        <a:rPr lang="en-US" sz="1100" u="none" strike="noStrike" dirty="0">
                          <a:effectLst/>
                          <a:hlinkClick r:id="rId9"/>
                        </a:rPr>
                        <a:t>AWS service sources</a:t>
                      </a:r>
                      <a:r>
                        <a:rPr lang="en-US" sz="1100" u="none" strike="noStrike" dirty="0">
                          <a:effectLst/>
                        </a:rPr>
                        <a:t>)</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700738674"/>
                  </a:ext>
                </a:extLst>
              </a:tr>
              <a:tr h="425572">
                <a:tc>
                  <a:txBody>
                    <a:bodyPr/>
                    <a:lstStyle/>
                    <a:p>
                      <a:pPr fontAlgn="t"/>
                      <a:r>
                        <a:rPr lang="en-US" sz="1100" u="none" strike="noStrike">
                          <a:effectLst/>
                          <a:hlinkClick r:id="rId10"/>
                        </a:rPr>
                        <a:t>Invocation payload</a:t>
                      </a:r>
                      <a:r>
                        <a:rPr lang="en-US" sz="1100" u="none" strike="noStrike">
                          <a:effectLst/>
                        </a:rPr>
                        <a:t> (request and response)</a:t>
                      </a:r>
                      <a:endParaRPr lang="en-US" sz="1100" b="0" u="none" strike="noStrike">
                        <a:effectLst/>
                        <a:latin typeface="inherit"/>
                      </a:endParaRPr>
                    </a:p>
                  </a:txBody>
                  <a:tcPr marL="54258" marR="54258" marT="27129" marB="27129"/>
                </a:tc>
                <a:tc>
                  <a:txBody>
                    <a:bodyPr/>
                    <a:lstStyle/>
                    <a:p>
                      <a:pPr fontAlgn="t"/>
                      <a:r>
                        <a:rPr lang="en-US" sz="1100" u="none" strike="noStrike">
                          <a:effectLst/>
                        </a:rPr>
                        <a:t>6 MB (synchronous)</a:t>
                      </a:r>
                    </a:p>
                    <a:p>
                      <a:pPr fontAlgn="t"/>
                      <a:r>
                        <a:rPr lang="en-US" sz="1100" u="none" strike="noStrike">
                          <a:effectLst/>
                        </a:rPr>
                        <a:t>256 KB (asynchronous)</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435251111"/>
                  </a:ext>
                </a:extLst>
              </a:tr>
              <a:tr h="608719">
                <a:tc>
                  <a:txBody>
                    <a:bodyPr/>
                    <a:lstStyle/>
                    <a:p>
                      <a:pPr fontAlgn="t"/>
                      <a:r>
                        <a:rPr lang="en-US" sz="1100" u="none" strike="noStrike">
                          <a:effectLst/>
                          <a:hlinkClick r:id="rId11"/>
                        </a:rPr>
                        <a:t>Deployment package</a:t>
                      </a:r>
                      <a:r>
                        <a:rPr lang="en-US" sz="1100" u="none" strike="noStrike">
                          <a:effectLst/>
                        </a:rPr>
                        <a:t> size</a:t>
                      </a:r>
                      <a:endParaRPr lang="en-US" sz="1100" b="0" u="none" strike="noStrike">
                        <a:effectLst/>
                        <a:latin typeface="inherit"/>
                      </a:endParaRPr>
                    </a:p>
                  </a:txBody>
                  <a:tcPr marL="54258" marR="54258" marT="27129" marB="27129"/>
                </a:tc>
                <a:tc>
                  <a:txBody>
                    <a:bodyPr/>
                    <a:lstStyle/>
                    <a:p>
                      <a:pPr fontAlgn="t"/>
                      <a:r>
                        <a:rPr lang="en-US" sz="1100" u="none" strike="noStrike">
                          <a:effectLst/>
                        </a:rPr>
                        <a:t>50 MB (zipped, for direct upload)</a:t>
                      </a:r>
                    </a:p>
                    <a:p>
                      <a:pPr fontAlgn="t"/>
                      <a:r>
                        <a:rPr lang="en-US" sz="1100" u="none" strike="noStrike">
                          <a:effectLst/>
                        </a:rPr>
                        <a:t>250 MB (unzipped, including layers)</a:t>
                      </a:r>
                    </a:p>
                    <a:p>
                      <a:pPr fontAlgn="t"/>
                      <a:r>
                        <a:rPr lang="en-US" sz="1100" u="none" strike="noStrike">
                          <a:effectLst/>
                        </a:rPr>
                        <a:t>3 MB (console editor)</a:t>
                      </a:r>
                      <a:endParaRPr lang="en-US" sz="1100" b="0" u="none" strike="noStrike">
                        <a:effectLst/>
                        <a:latin typeface="inherit"/>
                      </a:endParaRPr>
                    </a:p>
                  </a:txBody>
                  <a:tcPr marL="54258" marR="54258" marT="27129" marB="27129"/>
                </a:tc>
                <a:extLst>
                  <a:ext uri="{0D108BD9-81ED-4DB2-BD59-A6C34878D82A}">
                    <a16:rowId xmlns:a16="http://schemas.microsoft.com/office/drawing/2014/main" val="439073262"/>
                  </a:ext>
                </a:extLst>
              </a:tr>
              <a:tr h="242424">
                <a:tc>
                  <a:txBody>
                    <a:bodyPr/>
                    <a:lstStyle/>
                    <a:p>
                      <a:pPr fontAlgn="t"/>
                      <a:r>
                        <a:rPr lang="en-US" sz="1100" u="none" strike="noStrike">
                          <a:effectLst/>
                        </a:rPr>
                        <a:t>Test events (console editor)</a:t>
                      </a:r>
                      <a:endParaRPr lang="en-US" sz="1100" b="0" u="none" strike="noStrike">
                        <a:effectLst/>
                        <a:latin typeface="inherit"/>
                      </a:endParaRPr>
                    </a:p>
                  </a:txBody>
                  <a:tcPr marL="54258" marR="54258" marT="27129" marB="27129"/>
                </a:tc>
                <a:tc>
                  <a:txBody>
                    <a:bodyPr/>
                    <a:lstStyle/>
                    <a:p>
                      <a:pPr fontAlgn="t"/>
                      <a:r>
                        <a:rPr lang="en-US" sz="1100" u="none" strike="noStrike">
                          <a:effectLst/>
                        </a:rPr>
                        <a:t>10</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188292426"/>
                  </a:ext>
                </a:extLst>
              </a:tr>
              <a:tr h="242424">
                <a:tc>
                  <a:txBody>
                    <a:bodyPr/>
                    <a:lstStyle/>
                    <a:p>
                      <a:pPr fontAlgn="t"/>
                      <a:r>
                        <a:rPr lang="en-US" sz="1100" u="none" strike="noStrike">
                          <a:effectLst/>
                        </a:rPr>
                        <a:t>/tmp directory storage</a:t>
                      </a:r>
                      <a:endParaRPr lang="en-US" sz="1100" b="0" u="none" strike="noStrike">
                        <a:effectLst/>
                        <a:latin typeface="inherit"/>
                      </a:endParaRPr>
                    </a:p>
                  </a:txBody>
                  <a:tcPr marL="54258" marR="54258" marT="27129" marB="27129"/>
                </a:tc>
                <a:tc>
                  <a:txBody>
                    <a:bodyPr/>
                    <a:lstStyle/>
                    <a:p>
                      <a:pPr fontAlgn="t"/>
                      <a:r>
                        <a:rPr lang="en-US" sz="1100" u="none" strike="noStrike">
                          <a:effectLst/>
                        </a:rPr>
                        <a:t>512 MB</a:t>
                      </a:r>
                      <a:endParaRPr lang="en-US" sz="1100" b="0" u="none" strike="noStrike">
                        <a:effectLst/>
                        <a:latin typeface="inherit"/>
                      </a:endParaRPr>
                    </a:p>
                  </a:txBody>
                  <a:tcPr marL="54258" marR="54258" marT="27129" marB="27129"/>
                </a:tc>
                <a:extLst>
                  <a:ext uri="{0D108BD9-81ED-4DB2-BD59-A6C34878D82A}">
                    <a16:rowId xmlns:a16="http://schemas.microsoft.com/office/drawing/2014/main" val="2371130426"/>
                  </a:ext>
                </a:extLst>
              </a:tr>
              <a:tr h="242424">
                <a:tc>
                  <a:txBody>
                    <a:bodyPr/>
                    <a:lstStyle/>
                    <a:p>
                      <a:pPr fontAlgn="t"/>
                      <a:r>
                        <a:rPr lang="en-US" sz="1100" u="none" strike="noStrike">
                          <a:effectLst/>
                        </a:rPr>
                        <a:t>File descriptors</a:t>
                      </a:r>
                      <a:endParaRPr lang="en-US" sz="1100" b="0" u="none" strike="noStrike">
                        <a:effectLst/>
                        <a:latin typeface="inherit"/>
                      </a:endParaRPr>
                    </a:p>
                  </a:txBody>
                  <a:tcPr marL="54258" marR="54258" marT="27129" marB="27129"/>
                </a:tc>
                <a:tc>
                  <a:txBody>
                    <a:bodyPr/>
                    <a:lstStyle/>
                    <a:p>
                      <a:pPr fontAlgn="t"/>
                      <a:r>
                        <a:rPr lang="en-US" sz="1100" u="none" strike="noStrike">
                          <a:effectLst/>
                        </a:rPr>
                        <a:t>1,024</a:t>
                      </a:r>
                      <a:endParaRPr lang="en-US" sz="1100" b="0" u="none" strike="noStrike">
                        <a:effectLst/>
                        <a:latin typeface="inherit"/>
                      </a:endParaRPr>
                    </a:p>
                  </a:txBody>
                  <a:tcPr marL="54258" marR="54258" marT="27129" marB="27129"/>
                </a:tc>
                <a:extLst>
                  <a:ext uri="{0D108BD9-81ED-4DB2-BD59-A6C34878D82A}">
                    <a16:rowId xmlns:a16="http://schemas.microsoft.com/office/drawing/2014/main" val="3903066518"/>
                  </a:ext>
                </a:extLst>
              </a:tr>
              <a:tr h="242424">
                <a:tc>
                  <a:txBody>
                    <a:bodyPr/>
                    <a:lstStyle/>
                    <a:p>
                      <a:pPr fontAlgn="t"/>
                      <a:r>
                        <a:rPr lang="en-US" sz="1100" u="none" strike="noStrike">
                          <a:effectLst/>
                        </a:rPr>
                        <a:t>Execution processes/threads</a:t>
                      </a:r>
                      <a:endParaRPr lang="en-US" sz="1100" b="0" u="none" strike="noStrike">
                        <a:effectLst/>
                        <a:latin typeface="inherit"/>
                      </a:endParaRPr>
                    </a:p>
                  </a:txBody>
                  <a:tcPr marL="54258" marR="54258" marT="27129" marB="27129"/>
                </a:tc>
                <a:tc>
                  <a:txBody>
                    <a:bodyPr/>
                    <a:lstStyle/>
                    <a:p>
                      <a:pPr fontAlgn="t"/>
                      <a:r>
                        <a:rPr lang="en-US" sz="1100" u="none" strike="noStrike" dirty="0">
                          <a:effectLst/>
                        </a:rPr>
                        <a:t>1,024</a:t>
                      </a:r>
                      <a:endParaRPr lang="en-US" sz="1100" b="0" u="none" strike="noStrike" dirty="0">
                        <a:effectLst/>
                        <a:latin typeface="inherit"/>
                      </a:endParaRPr>
                    </a:p>
                  </a:txBody>
                  <a:tcPr marL="54258" marR="54258" marT="27129" marB="27129"/>
                </a:tc>
                <a:extLst>
                  <a:ext uri="{0D108BD9-81ED-4DB2-BD59-A6C34878D82A}">
                    <a16:rowId xmlns:a16="http://schemas.microsoft.com/office/drawing/2014/main" val="1124759596"/>
                  </a:ext>
                </a:extLst>
              </a:tr>
            </a:tbl>
          </a:graphicData>
        </a:graphic>
      </p:graphicFrame>
    </p:spTree>
    <p:extLst>
      <p:ext uri="{BB962C8B-B14F-4D97-AF65-F5344CB8AC3E}">
        <p14:creationId xmlns:p14="http://schemas.microsoft.com/office/powerpoint/2010/main" val="22152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35</a:t>
            </a:fld>
            <a:endParaRPr lang="ru-RU"/>
          </a:p>
        </p:txBody>
      </p:sp>
      <p:pic>
        <p:nvPicPr>
          <p:cNvPr id="1026" name="Picture 2" descr="Картинки по запросу &quot;api gateway icon&quot;">
            <a:extLst>
              <a:ext uri="{FF2B5EF4-FFF2-40B4-BE49-F238E27FC236}">
                <a16:creationId xmlns:a16="http://schemas.microsoft.com/office/drawing/2014/main" id="{4E9BFEC0-248B-4CD4-9BA2-CEFBE5C76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427" y="1660635"/>
            <a:ext cx="4403834" cy="440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36</a:t>
            </a:fld>
            <a:endParaRPr lang="ru-RU"/>
          </a:p>
        </p:txBody>
      </p:sp>
      <p:sp>
        <p:nvSpPr>
          <p:cNvPr id="8" name="Content Placeholder 4">
            <a:extLst>
              <a:ext uri="{FF2B5EF4-FFF2-40B4-BE49-F238E27FC236}">
                <a16:creationId xmlns:a16="http://schemas.microsoft.com/office/drawing/2014/main" id="{13CE524C-793C-4F6E-9BE3-FC96999E95B4}"/>
              </a:ext>
            </a:extLst>
          </p:cNvPr>
          <p:cNvSpPr txBox="1">
            <a:spLocks/>
          </p:cNvSpPr>
          <p:nvPr/>
        </p:nvSpPr>
        <p:spPr>
          <a:xfrm>
            <a:off x="1568449"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Create a unified API frontend for multiple micro-services</a:t>
            </a:r>
          </a:p>
        </p:txBody>
      </p:sp>
      <p:sp>
        <p:nvSpPr>
          <p:cNvPr id="9" name="Content Placeholder 4">
            <a:extLst>
              <a:ext uri="{FF2B5EF4-FFF2-40B4-BE49-F238E27FC236}">
                <a16:creationId xmlns:a16="http://schemas.microsoft.com/office/drawing/2014/main" id="{7DE9E092-00E7-44EC-8550-C8B090FECF3B}"/>
              </a:ext>
            </a:extLst>
          </p:cNvPr>
          <p:cNvSpPr txBox="1">
            <a:spLocks/>
          </p:cNvSpPr>
          <p:nvPr/>
        </p:nvSpPr>
        <p:spPr>
          <a:xfrm>
            <a:off x="4156043"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DDoS protection and throttling for your backend</a:t>
            </a:r>
          </a:p>
        </p:txBody>
      </p:sp>
      <p:sp>
        <p:nvSpPr>
          <p:cNvPr id="10" name="Content Placeholder 4">
            <a:extLst>
              <a:ext uri="{FF2B5EF4-FFF2-40B4-BE49-F238E27FC236}">
                <a16:creationId xmlns:a16="http://schemas.microsoft.com/office/drawing/2014/main" id="{81F48AB8-1CE4-4431-BAC7-DD07789E469F}"/>
              </a:ext>
            </a:extLst>
          </p:cNvPr>
          <p:cNvSpPr txBox="1">
            <a:spLocks/>
          </p:cNvSpPr>
          <p:nvPr/>
        </p:nvSpPr>
        <p:spPr>
          <a:xfrm>
            <a:off x="6597727" y="3478790"/>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Authenticate and authorize requests to a backend</a:t>
            </a:r>
          </a:p>
        </p:txBody>
      </p:sp>
      <p:sp>
        <p:nvSpPr>
          <p:cNvPr id="11" name="Content Placeholder 4">
            <a:extLst>
              <a:ext uri="{FF2B5EF4-FFF2-40B4-BE49-F238E27FC236}">
                <a16:creationId xmlns:a16="http://schemas.microsoft.com/office/drawing/2014/main" id="{1BC1FAFE-0B38-4A77-9156-9222251A9B81}"/>
              </a:ext>
            </a:extLst>
          </p:cNvPr>
          <p:cNvSpPr txBox="1">
            <a:spLocks/>
          </p:cNvSpPr>
          <p:nvPr/>
        </p:nvSpPr>
        <p:spPr>
          <a:xfrm>
            <a:off x="9039411" y="3482356"/>
            <a:ext cx="1658688" cy="1784577"/>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mn-lt"/>
              </a:rPr>
              <a:t>Throttle, meter, and monetize API usage by third-party developers</a:t>
            </a:r>
          </a:p>
        </p:txBody>
      </p:sp>
      <p:pic>
        <p:nvPicPr>
          <p:cNvPr id="12292" name="Picture 4">
            <a:extLst>
              <a:ext uri="{FF2B5EF4-FFF2-40B4-BE49-F238E27FC236}">
                <a16:creationId xmlns:a16="http://schemas.microsoft.com/office/drawing/2014/main" id="{AE0C3311-C421-41E0-B744-83EB0AF1B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72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174FE3C-8F03-4E4E-88E7-9BB64888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07"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6D40BD3-DD06-437C-8659-3F94167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43" y="2059852"/>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CD148881-E918-4E5D-81EB-79C361511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072" y="2061635"/>
            <a:ext cx="1257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37</a:t>
            </a:fld>
            <a:endParaRPr lang="ru-RU"/>
          </a:p>
        </p:txBody>
      </p:sp>
      <p:pic>
        <p:nvPicPr>
          <p:cNvPr id="32770" name="Picture 2" descr="Как работает сервис API Gateway">
            <a:extLst>
              <a:ext uri="{FF2B5EF4-FFF2-40B4-BE49-F238E27FC236}">
                <a16:creationId xmlns:a16="http://schemas.microsoft.com/office/drawing/2014/main" id="{69633956-D092-45C3-B518-9A5E33F64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90" y="1815005"/>
            <a:ext cx="10479038" cy="461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Types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38</a:t>
            </a:fld>
            <a:endParaRPr lang="ru-RU"/>
          </a:p>
        </p:txBody>
      </p:sp>
      <p:sp>
        <p:nvSpPr>
          <p:cNvPr id="6" name="Content Placeholder 4">
            <a:extLst>
              <a:ext uri="{FF2B5EF4-FFF2-40B4-BE49-F238E27FC236}">
                <a16:creationId xmlns:a16="http://schemas.microsoft.com/office/drawing/2014/main" id="{1F2EE320-3833-4234-93F3-914225B1D995}"/>
              </a:ext>
            </a:extLst>
          </p:cNvPr>
          <p:cNvSpPr txBox="1">
            <a:spLocks/>
          </p:cNvSpPr>
          <p:nvPr/>
        </p:nvSpPr>
        <p:spPr>
          <a:xfrm>
            <a:off x="1326711" y="1931742"/>
            <a:ext cx="5040313"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API RESTful</a:t>
            </a:r>
          </a:p>
          <a:p>
            <a:r>
              <a:rPr lang="en-US" sz="2400" dirty="0">
                <a:latin typeface="+mn-lt"/>
              </a:rPr>
              <a:t>API WEBSOCKET</a:t>
            </a:r>
          </a:p>
        </p:txBody>
      </p:sp>
    </p:spTree>
    <p:extLst>
      <p:ext uri="{BB962C8B-B14F-4D97-AF65-F5344CB8AC3E}">
        <p14:creationId xmlns:p14="http://schemas.microsoft.com/office/powerpoint/2010/main" val="26122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39</a:t>
            </a:fld>
            <a:endParaRPr lang="ru-RU"/>
          </a:p>
        </p:txBody>
      </p:sp>
      <p:sp>
        <p:nvSpPr>
          <p:cNvPr id="6" name="Content Placeholder 4">
            <a:extLst>
              <a:ext uri="{FF2B5EF4-FFF2-40B4-BE49-F238E27FC236}">
                <a16:creationId xmlns:a16="http://schemas.microsoft.com/office/drawing/2014/main" id="{2A29F0A8-3336-4BE2-83AA-3EA7E5D02CA4}"/>
              </a:ext>
            </a:extLst>
          </p:cNvPr>
          <p:cNvSpPr txBox="1">
            <a:spLocks/>
          </p:cNvSpPr>
          <p:nvPr/>
        </p:nvSpPr>
        <p:spPr>
          <a:xfrm>
            <a:off x="1321456" y="1739462"/>
            <a:ext cx="8789496" cy="4876800"/>
          </a:xfrm>
          <a:prstGeom prst="rect">
            <a:avLst/>
          </a:prstGeom>
        </p:spPr>
        <p:txBody>
          <a:bodyPr>
            <a:normAutofit fontScale="625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Host multiple versions and stages of your APIs</a:t>
            </a:r>
          </a:p>
          <a:p>
            <a:r>
              <a:rPr lang="en-US" sz="3200" dirty="0">
                <a:latin typeface="+mn-lt"/>
              </a:rPr>
              <a:t>Create and distribute API Keys</a:t>
            </a:r>
          </a:p>
          <a:p>
            <a:r>
              <a:rPr lang="en-US" sz="3200" dirty="0">
                <a:latin typeface="+mn-lt"/>
              </a:rPr>
              <a:t>Secure API</a:t>
            </a:r>
          </a:p>
          <a:p>
            <a:r>
              <a:rPr lang="en-US" sz="3200" dirty="0">
                <a:latin typeface="+mn-lt"/>
              </a:rPr>
              <a:t>Throttle and monitor requests to protect your backend</a:t>
            </a:r>
          </a:p>
          <a:p>
            <a:r>
              <a:rPr lang="en-US" sz="3200" dirty="0">
                <a:latin typeface="+mn-lt"/>
              </a:rPr>
              <a:t>Managed cache to store API responses</a:t>
            </a:r>
          </a:p>
          <a:p>
            <a:r>
              <a:rPr lang="en-US" sz="3200" dirty="0">
                <a:latin typeface="+mn-lt"/>
              </a:rPr>
              <a:t>Reduced latency and DDoS protection through CloudFront</a:t>
            </a:r>
          </a:p>
          <a:p>
            <a:r>
              <a:rPr lang="en-US" sz="3200" dirty="0">
                <a:latin typeface="+mn-lt"/>
              </a:rPr>
              <a:t>SDK Generation for iOS, Android and JS</a:t>
            </a:r>
          </a:p>
          <a:p>
            <a:r>
              <a:rPr lang="en-US" sz="3200" dirty="0">
                <a:latin typeface="+mn-lt"/>
              </a:rPr>
              <a:t>Swagger and Open API support</a:t>
            </a:r>
          </a:p>
          <a:p>
            <a:r>
              <a:rPr lang="en-US" sz="3200" dirty="0">
                <a:latin typeface="+mn-lt"/>
              </a:rPr>
              <a:t>Request/Response data transformation and API mocking</a:t>
            </a:r>
          </a:p>
          <a:p>
            <a:endParaRPr lang="en-US" sz="2000" dirty="0">
              <a:latin typeface="+mn-lt"/>
            </a:endParaRPr>
          </a:p>
        </p:txBody>
      </p:sp>
    </p:spTree>
    <p:extLst>
      <p:ext uri="{BB962C8B-B14F-4D97-AF65-F5344CB8AC3E}">
        <p14:creationId xmlns:p14="http://schemas.microsoft.com/office/powerpoint/2010/main" val="41383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691210-028F-8547-A1AF-7EE2CC833D73}"/>
              </a:ext>
            </a:extLst>
          </p:cNvPr>
          <p:cNvSpPr>
            <a:spLocks noGrp="1"/>
          </p:cNvSpPr>
          <p:nvPr>
            <p:ph type="body" sz="quarter" idx="11"/>
          </p:nvPr>
        </p:nvSpPr>
        <p:spPr/>
        <p:txBody>
          <a:bodyPr/>
          <a:lstStyle/>
          <a:p>
            <a:r>
              <a:rPr lang="en-US" dirty="0"/>
              <a:t>SERVERLESS PROS</a:t>
            </a:r>
            <a:endParaRPr lang="ru-RU" dirty="0"/>
          </a:p>
        </p:txBody>
      </p:sp>
      <p:sp>
        <p:nvSpPr>
          <p:cNvPr id="3" name="Text Placeholder 2">
            <a:extLst>
              <a:ext uri="{FF2B5EF4-FFF2-40B4-BE49-F238E27FC236}">
                <a16:creationId xmlns:a16="http://schemas.microsoft.com/office/drawing/2014/main" id="{5008AEE0-5755-B84B-B9EA-111C4DA682CA}"/>
              </a:ext>
            </a:extLst>
          </p:cNvPr>
          <p:cNvSpPr>
            <a:spLocks noGrp="1"/>
          </p:cNvSpPr>
          <p:nvPr>
            <p:ph type="body" sz="quarter" idx="15"/>
          </p:nvPr>
        </p:nvSpPr>
        <p:spPr/>
        <p:txBody>
          <a:bodyPr/>
          <a:lstStyle/>
          <a:p>
            <a:r>
              <a:rPr lang="en-US" dirty="0"/>
              <a:t>SERVERLESS CONS</a:t>
            </a:r>
          </a:p>
        </p:txBody>
      </p:sp>
      <p:sp>
        <p:nvSpPr>
          <p:cNvPr id="4" name="Content Placeholder 3">
            <a:extLst>
              <a:ext uri="{FF2B5EF4-FFF2-40B4-BE49-F238E27FC236}">
                <a16:creationId xmlns:a16="http://schemas.microsoft.com/office/drawing/2014/main" id="{D696667F-F131-0643-8EC1-212B008B5C53}"/>
              </a:ext>
            </a:extLst>
          </p:cNvPr>
          <p:cNvSpPr>
            <a:spLocks noGrp="1"/>
          </p:cNvSpPr>
          <p:nvPr>
            <p:ph sz="quarter" idx="16"/>
          </p:nvPr>
        </p:nvSpPr>
        <p:spPr/>
        <p:txBody>
          <a:bodyPr/>
          <a:lstStyle/>
          <a:p>
            <a:r>
              <a:rPr lang="en-US" dirty="0"/>
              <a:t>No server management</a:t>
            </a:r>
          </a:p>
          <a:p>
            <a:r>
              <a:rPr lang="en-US" dirty="0"/>
              <a:t>Flexible Scaling</a:t>
            </a:r>
          </a:p>
          <a:p>
            <a:r>
              <a:rPr lang="en-US" dirty="0"/>
              <a:t>Pay for value</a:t>
            </a:r>
          </a:p>
          <a:p>
            <a:r>
              <a:rPr lang="en-US" dirty="0"/>
              <a:t>High availability</a:t>
            </a:r>
            <a:endParaRPr lang="uk-UA" dirty="0"/>
          </a:p>
          <a:p>
            <a:r>
              <a:rPr lang="en-US" dirty="0"/>
              <a:t>Time to market</a:t>
            </a:r>
          </a:p>
          <a:p>
            <a:r>
              <a:rPr lang="en-US" dirty="0"/>
              <a:t>“Greener” computing</a:t>
            </a:r>
          </a:p>
        </p:txBody>
      </p:sp>
      <p:sp>
        <p:nvSpPr>
          <p:cNvPr id="5" name="Content Placeholder 4">
            <a:extLst>
              <a:ext uri="{FF2B5EF4-FFF2-40B4-BE49-F238E27FC236}">
                <a16:creationId xmlns:a16="http://schemas.microsoft.com/office/drawing/2014/main" id="{6337F022-B7D2-DE48-8FF7-123D1FC7E306}"/>
              </a:ext>
            </a:extLst>
          </p:cNvPr>
          <p:cNvSpPr>
            <a:spLocks noGrp="1"/>
          </p:cNvSpPr>
          <p:nvPr>
            <p:ph sz="quarter" idx="17"/>
          </p:nvPr>
        </p:nvSpPr>
        <p:spPr/>
        <p:txBody>
          <a:bodyPr/>
          <a:lstStyle/>
          <a:p>
            <a:r>
              <a:rPr lang="en-US" dirty="0"/>
              <a:t>Vendor control</a:t>
            </a:r>
          </a:p>
          <a:p>
            <a:r>
              <a:rPr lang="en-US" dirty="0"/>
              <a:t>Complexity</a:t>
            </a:r>
          </a:p>
          <a:p>
            <a:r>
              <a:rPr lang="en-US" dirty="0"/>
              <a:t>Configuration, deployment</a:t>
            </a:r>
          </a:p>
          <a:p>
            <a:r>
              <a:rPr lang="en-US" dirty="0"/>
              <a:t>Testing and Debugging</a:t>
            </a:r>
          </a:p>
        </p:txBody>
      </p:sp>
      <p:sp>
        <p:nvSpPr>
          <p:cNvPr id="6" name="Slide Number Placeholder 5">
            <a:extLst>
              <a:ext uri="{FF2B5EF4-FFF2-40B4-BE49-F238E27FC236}">
                <a16:creationId xmlns:a16="http://schemas.microsoft.com/office/drawing/2014/main" id="{DBE5D981-94CA-FB48-9BD0-11D1FF0EE57B}"/>
              </a:ext>
            </a:extLst>
          </p:cNvPr>
          <p:cNvSpPr>
            <a:spLocks noGrp="1"/>
          </p:cNvSpPr>
          <p:nvPr>
            <p:ph type="sldNum" sz="quarter" idx="18"/>
          </p:nvPr>
        </p:nvSpPr>
        <p:spPr/>
        <p:txBody>
          <a:bodyPr/>
          <a:lstStyle/>
          <a:p>
            <a:fld id="{BEBBAB50-750E-4440-A86C-A269EF5F21FD}" type="slidenum">
              <a:rPr lang="ru-RU" smtClean="0"/>
              <a:pPr/>
              <a:t>4</a:t>
            </a:fld>
            <a:endParaRPr lang="ru-RU"/>
          </a:p>
        </p:txBody>
      </p:sp>
    </p:spTree>
    <p:extLst>
      <p:ext uri="{BB962C8B-B14F-4D97-AF65-F5344CB8AC3E}">
        <p14:creationId xmlns:p14="http://schemas.microsoft.com/office/powerpoint/2010/main" val="11563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Meter Usage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40</a:t>
            </a:fld>
            <a:endParaRPr lang="ru-RU"/>
          </a:p>
        </p:txBody>
      </p:sp>
      <p:sp>
        <p:nvSpPr>
          <p:cNvPr id="6" name="Content Placeholder 4">
            <a:extLst>
              <a:ext uri="{FF2B5EF4-FFF2-40B4-BE49-F238E27FC236}">
                <a16:creationId xmlns:a16="http://schemas.microsoft.com/office/drawing/2014/main" id="{00354A63-4545-4E27-A97B-F94AD758AB94}"/>
              </a:ext>
            </a:extLst>
          </p:cNvPr>
          <p:cNvSpPr txBox="1">
            <a:spLocks/>
          </p:cNvSpPr>
          <p:nvPr/>
        </p:nvSpPr>
        <p:spPr>
          <a:xfrm>
            <a:off x="1337221" y="1835152"/>
            <a:ext cx="7659634" cy="4074080"/>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Create API Keys</a:t>
            </a:r>
          </a:p>
          <a:p>
            <a:r>
              <a:rPr lang="en-US" sz="2400" dirty="0">
                <a:latin typeface="+mn-lt"/>
              </a:rPr>
              <a:t>Combine them into Usage Plans</a:t>
            </a:r>
          </a:p>
          <a:p>
            <a:r>
              <a:rPr lang="en-US" sz="2400" dirty="0">
                <a:latin typeface="+mn-lt"/>
              </a:rPr>
              <a:t>Set access permissions at the API/Stage level</a:t>
            </a:r>
          </a:p>
          <a:p>
            <a:r>
              <a:rPr lang="en-US" sz="2400" dirty="0">
                <a:latin typeface="+mn-lt"/>
              </a:rPr>
              <a:t>Meter usage of API Keys through CloudWatch Logs</a:t>
            </a:r>
          </a:p>
          <a:p>
            <a:endParaRPr lang="en-US" sz="2400" dirty="0">
              <a:latin typeface="+mn-lt"/>
            </a:endParaRPr>
          </a:p>
        </p:txBody>
      </p:sp>
    </p:spTree>
    <p:extLst>
      <p:ext uri="{BB962C8B-B14F-4D97-AF65-F5344CB8AC3E}">
        <p14:creationId xmlns:p14="http://schemas.microsoft.com/office/powerpoint/2010/main" val="3499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Pricing</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41</a:t>
            </a:fld>
            <a:endParaRPr lang="ru-RU"/>
          </a:p>
        </p:txBody>
      </p:sp>
      <p:sp>
        <p:nvSpPr>
          <p:cNvPr id="6" name="Content Placeholder 4">
            <a:extLst>
              <a:ext uri="{FF2B5EF4-FFF2-40B4-BE49-F238E27FC236}">
                <a16:creationId xmlns:a16="http://schemas.microsoft.com/office/drawing/2014/main" id="{26E26D8C-E8ED-4189-A07A-25F643A50DFC}"/>
              </a:ext>
            </a:extLst>
          </p:cNvPr>
          <p:cNvSpPr txBox="1">
            <a:spLocks/>
          </p:cNvSpPr>
          <p:nvPr/>
        </p:nvSpPr>
        <p:spPr>
          <a:xfrm>
            <a:off x="1331966" y="1808876"/>
            <a:ext cx="9756448" cy="4781110"/>
          </a:xfrm>
          <a:prstGeom prst="rect">
            <a:avLst/>
          </a:prstGeom>
        </p:spPr>
        <p:txBody>
          <a:bodyPr>
            <a:normAutofit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n-lt"/>
              </a:rPr>
              <a:t>FREE TIER</a:t>
            </a:r>
          </a:p>
          <a:p>
            <a:pPr lvl="1"/>
            <a:r>
              <a:rPr lang="en-US" sz="1200" dirty="0">
                <a:latin typeface="+mn-lt"/>
              </a:rPr>
              <a:t>1M REST API CALLS RECEIVED | 1M HTTP API CALLS RECEIVED | 1M MESSAGES | 750,000 CONNECTION MINUTES</a:t>
            </a:r>
          </a:p>
          <a:p>
            <a:r>
              <a:rPr lang="en-US" sz="1200" dirty="0">
                <a:latin typeface="+mn-lt"/>
              </a:rPr>
              <a:t>HTTP API Calls</a:t>
            </a:r>
          </a:p>
          <a:p>
            <a:pPr lvl="1"/>
            <a:r>
              <a:rPr lang="en-US" sz="1200" dirty="0">
                <a:latin typeface="+mn-lt"/>
              </a:rPr>
              <a:t>First 300  million  - $1</a:t>
            </a:r>
          </a:p>
          <a:p>
            <a:pPr lvl="1"/>
            <a:r>
              <a:rPr lang="en-US" sz="1200" dirty="0">
                <a:latin typeface="+mn-lt"/>
              </a:rPr>
              <a:t>300+ -  $0.9</a:t>
            </a:r>
          </a:p>
          <a:p>
            <a:r>
              <a:rPr lang="en-US" sz="1200" dirty="0">
                <a:latin typeface="+mn-lt"/>
              </a:rPr>
              <a:t>REST API</a:t>
            </a:r>
          </a:p>
          <a:p>
            <a:pPr lvl="1"/>
            <a:r>
              <a:rPr lang="en-US" sz="1200" dirty="0">
                <a:latin typeface="+mn-lt"/>
              </a:rPr>
              <a:t>First 333 million  - $3.5</a:t>
            </a:r>
          </a:p>
          <a:p>
            <a:pPr lvl="1"/>
            <a:r>
              <a:rPr lang="en-US" sz="1200" dirty="0">
                <a:latin typeface="+mn-lt"/>
              </a:rPr>
              <a:t>Over 20 billion - $1.51</a:t>
            </a:r>
          </a:p>
          <a:p>
            <a:r>
              <a:rPr lang="en-US" sz="1200" dirty="0">
                <a:latin typeface="+mn-lt"/>
              </a:rPr>
              <a:t>Caching</a:t>
            </a:r>
          </a:p>
          <a:p>
            <a:pPr lvl="1"/>
            <a:r>
              <a:rPr lang="en-US" sz="1200" dirty="0">
                <a:latin typeface="+mn-lt"/>
              </a:rPr>
              <a:t>58.2 GB - $1 per hour</a:t>
            </a:r>
          </a:p>
          <a:p>
            <a:r>
              <a:rPr lang="en-US" sz="1200" dirty="0">
                <a:latin typeface="+mn-lt"/>
              </a:rPr>
              <a:t>WEBSOCKET API</a:t>
            </a:r>
          </a:p>
          <a:p>
            <a:pPr lvl="1"/>
            <a:r>
              <a:rPr lang="en-US" sz="1200" dirty="0">
                <a:latin typeface="+mn-lt"/>
              </a:rPr>
              <a:t>First 1 billion - $1 per million </a:t>
            </a:r>
          </a:p>
          <a:p>
            <a:pPr lvl="1"/>
            <a:r>
              <a:rPr lang="en-US" sz="1200" dirty="0">
                <a:latin typeface="+mn-lt"/>
              </a:rPr>
              <a:t>$0.25 per million connection minutes</a:t>
            </a:r>
          </a:p>
        </p:txBody>
      </p:sp>
    </p:spTree>
    <p:extLst>
      <p:ext uri="{BB962C8B-B14F-4D97-AF65-F5344CB8AC3E}">
        <p14:creationId xmlns:p14="http://schemas.microsoft.com/office/powerpoint/2010/main" val="18865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API Gateway. Limits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42</a:t>
            </a:fld>
            <a:endParaRPr lang="ru-RU"/>
          </a:p>
        </p:txBody>
      </p:sp>
      <p:graphicFrame>
        <p:nvGraphicFramePr>
          <p:cNvPr id="3" name="Table 2">
            <a:extLst>
              <a:ext uri="{FF2B5EF4-FFF2-40B4-BE49-F238E27FC236}">
                <a16:creationId xmlns:a16="http://schemas.microsoft.com/office/drawing/2014/main" id="{AAEFA6EB-1E0E-45F0-BEAF-488785A46CC6}"/>
              </a:ext>
            </a:extLst>
          </p:cNvPr>
          <p:cNvGraphicFramePr>
            <a:graphicFrameLocks noGrp="1"/>
          </p:cNvGraphicFramePr>
          <p:nvPr>
            <p:extLst>
              <p:ext uri="{D42A27DB-BD31-4B8C-83A1-F6EECF244321}">
                <p14:modId xmlns:p14="http://schemas.microsoft.com/office/powerpoint/2010/main" val="4013709828"/>
              </p:ext>
            </p:extLst>
          </p:nvPr>
        </p:nvGraphicFramePr>
        <p:xfrm>
          <a:off x="1820861" y="1767053"/>
          <a:ext cx="9271002" cy="4965700"/>
        </p:xfrm>
        <a:graphic>
          <a:graphicData uri="http://schemas.openxmlformats.org/drawingml/2006/table">
            <a:tbl>
              <a:tblPr/>
              <a:tblGrid>
                <a:gridCol w="4811330">
                  <a:extLst>
                    <a:ext uri="{9D8B030D-6E8A-4147-A177-3AD203B41FA5}">
                      <a16:colId xmlns:a16="http://schemas.microsoft.com/office/drawing/2014/main" val="1758488834"/>
                    </a:ext>
                  </a:extLst>
                </a:gridCol>
                <a:gridCol w="2783271">
                  <a:extLst>
                    <a:ext uri="{9D8B030D-6E8A-4147-A177-3AD203B41FA5}">
                      <a16:colId xmlns:a16="http://schemas.microsoft.com/office/drawing/2014/main" val="3801731408"/>
                    </a:ext>
                  </a:extLst>
                </a:gridCol>
                <a:gridCol w="1676401">
                  <a:extLst>
                    <a:ext uri="{9D8B030D-6E8A-4147-A177-3AD203B41FA5}">
                      <a16:colId xmlns:a16="http://schemas.microsoft.com/office/drawing/2014/main" val="4270527201"/>
                    </a:ext>
                  </a:extLst>
                </a:gridCol>
              </a:tblGrid>
              <a:tr h="211306">
                <a:tc>
                  <a:txBody>
                    <a:bodyPr/>
                    <a:lstStyle/>
                    <a:p>
                      <a:pPr algn="l" fontAlgn="t"/>
                      <a:r>
                        <a:rPr lang="en-US" sz="1100" b="1">
                          <a:solidFill>
                            <a:srgbClr val="545B64"/>
                          </a:solidFill>
                          <a:effectLst/>
                        </a:rPr>
                        <a:t>Resource or Operation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Default Quota</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tc>
                  <a:txBody>
                    <a:bodyPr/>
                    <a:lstStyle/>
                    <a:p>
                      <a:pPr algn="l" fontAlgn="t"/>
                      <a:r>
                        <a:rPr lang="en-US" sz="1100" b="1">
                          <a:solidFill>
                            <a:srgbClr val="545B64"/>
                          </a:solidFill>
                          <a:effectLst/>
                        </a:rPr>
                        <a:t>Can Be Increased</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solidFill>
                      <a:srgbClr val="FAFAFA"/>
                    </a:solidFill>
                  </a:tcPr>
                </a:tc>
                <a:extLst>
                  <a:ext uri="{0D108BD9-81ED-4DB2-BD59-A6C34878D82A}">
                    <a16:rowId xmlns:a16="http://schemas.microsoft.com/office/drawing/2014/main" val="3327501071"/>
                  </a:ext>
                </a:extLst>
              </a:tr>
              <a:tr h="211306">
                <a:tc>
                  <a:txBody>
                    <a:bodyPr/>
                    <a:lstStyle/>
                    <a:p>
                      <a:pPr fontAlgn="t"/>
                      <a:r>
                        <a:rPr lang="en-US" sz="1100" b="0">
                          <a:effectLst/>
                        </a:rPr>
                        <a:t>Routes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855770247"/>
                  </a:ext>
                </a:extLst>
              </a:tr>
              <a:tr h="211306">
                <a:tc>
                  <a:txBody>
                    <a:bodyPr/>
                    <a:lstStyle/>
                    <a:p>
                      <a:pPr fontAlgn="t"/>
                      <a:r>
                        <a:rPr lang="en-US" sz="1100" b="0">
                          <a:effectLst/>
                        </a:rPr>
                        <a:t>Integrations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850925140"/>
                  </a:ext>
                </a:extLst>
              </a:tr>
              <a:tr h="211306">
                <a:tc>
                  <a:txBody>
                    <a:bodyPr/>
                    <a:lstStyle/>
                    <a:p>
                      <a:pPr fontAlgn="t"/>
                      <a:r>
                        <a:rPr lang="en-US" sz="1100" b="0">
                          <a:effectLst/>
                        </a:rPr>
                        <a:t>Maximum integration timeout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30 seconds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2542798"/>
                  </a:ext>
                </a:extLst>
              </a:tr>
              <a:tr h="211306">
                <a:tc>
                  <a:txBody>
                    <a:bodyPr/>
                    <a:lstStyle/>
                    <a:p>
                      <a:pPr fontAlgn="t"/>
                      <a:r>
                        <a:rPr lang="en-US" sz="1100" b="0">
                          <a:effectLst/>
                        </a:rPr>
                        <a:t>Stages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532469648"/>
                  </a:ext>
                </a:extLst>
              </a:tr>
              <a:tr h="211306">
                <a:tc>
                  <a:txBody>
                    <a:bodyPr/>
                    <a:lstStyle/>
                    <a:p>
                      <a:pPr fontAlgn="t"/>
                      <a:r>
                        <a:rPr lang="en-US" sz="1100" b="0">
                          <a:effectLst/>
                        </a:rPr>
                        <a:t>Tags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136821355"/>
                  </a:ext>
                </a:extLst>
              </a:tr>
              <a:tr h="369787">
                <a:tc>
                  <a:txBody>
                    <a:bodyPr/>
                    <a:lstStyle/>
                    <a:p>
                      <a:pPr fontAlgn="t"/>
                      <a:r>
                        <a:rPr lang="en-US" sz="1100" b="0" dirty="0">
                          <a:effectLst/>
                        </a:rPr>
                        <a:t>Total combined size of request line and header values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10240 bytes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6848719"/>
                  </a:ext>
                </a:extLst>
              </a:tr>
              <a:tr h="211306">
                <a:tc>
                  <a:txBody>
                    <a:bodyPr/>
                    <a:lstStyle/>
                    <a:p>
                      <a:pPr fontAlgn="t"/>
                      <a:r>
                        <a:rPr lang="en-US" sz="1100" b="0" dirty="0">
                          <a:effectLst/>
                        </a:rPr>
                        <a:t>Payload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373863937"/>
                  </a:ext>
                </a:extLst>
              </a:tr>
              <a:tr h="369787">
                <a:tc>
                  <a:txBody>
                    <a:bodyPr/>
                    <a:lstStyle/>
                    <a:p>
                      <a:pPr fontAlgn="t"/>
                      <a:r>
                        <a:rPr lang="en-US" sz="1100" b="0">
                          <a:effectLst/>
                        </a:rPr>
                        <a:t>Custom domains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120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947547392"/>
                  </a:ext>
                </a:extLst>
              </a:tr>
              <a:tr h="211306">
                <a:tc>
                  <a:txBody>
                    <a:bodyPr/>
                    <a:lstStyle/>
                    <a:p>
                      <a:pPr fontAlgn="t"/>
                      <a:r>
                        <a:rPr lang="en-US" sz="1100" b="0">
                          <a:effectLst/>
                        </a:rPr>
                        <a:t>Access log template size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3 KB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619906919"/>
                  </a:ext>
                </a:extLst>
              </a:tr>
              <a:tr h="369787">
                <a:tc>
                  <a:txBody>
                    <a:bodyPr/>
                    <a:lstStyle/>
                    <a:p>
                      <a:pPr fontAlgn="t"/>
                      <a:r>
                        <a:rPr lang="en-US" sz="1100" b="0">
                          <a:effectLst/>
                        </a:rPr>
                        <a:t>Amazon CloudWatch Logs log entry</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 MB</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849265734"/>
                  </a:ext>
                </a:extLst>
              </a:tr>
              <a:tr h="211306">
                <a:tc>
                  <a:txBody>
                    <a:bodyPr/>
                    <a:lstStyle/>
                    <a:p>
                      <a:pPr fontAlgn="t"/>
                      <a:r>
                        <a:rPr lang="en-US" sz="1100" b="0">
                          <a:effectLst/>
                        </a:rPr>
                        <a:t>Authorizers per API</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1213920097"/>
                  </a:ext>
                </a:extLst>
              </a:tr>
              <a:tr h="211306">
                <a:tc>
                  <a:txBody>
                    <a:bodyPr/>
                    <a:lstStyle/>
                    <a:p>
                      <a:pPr fontAlgn="t"/>
                      <a:r>
                        <a:rPr lang="en-US" sz="1100" b="0">
                          <a:effectLst/>
                        </a:rPr>
                        <a:t>Audiences per authorizer</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50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4003417327"/>
                  </a:ext>
                </a:extLst>
              </a:tr>
              <a:tr h="211306">
                <a:tc>
                  <a:txBody>
                    <a:bodyPr/>
                    <a:lstStyle/>
                    <a:p>
                      <a:pPr fontAlgn="t"/>
                      <a:r>
                        <a:rPr lang="en-US" sz="1100" b="0">
                          <a:effectLst/>
                        </a:rPr>
                        <a:t>Scopes per route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062891069"/>
                  </a:ext>
                </a:extLst>
              </a:tr>
              <a:tr h="369787">
                <a:tc>
                  <a:txBody>
                    <a:bodyPr/>
                    <a:lstStyle/>
                    <a:p>
                      <a:pPr fontAlgn="t"/>
                      <a:r>
                        <a:rPr lang="en-US" sz="1100" b="0">
                          <a:effectLst/>
                        </a:rPr>
                        <a:t>Timeout for JSON Web Key Set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250219290"/>
                  </a:ext>
                </a:extLst>
              </a:tr>
              <a:tr h="369787">
                <a:tc>
                  <a:txBody>
                    <a:bodyPr/>
                    <a:lstStyle/>
                    <a:p>
                      <a:pPr fontAlgn="t"/>
                      <a:r>
                        <a:rPr lang="en-US" sz="1100" b="0">
                          <a:effectLst/>
                        </a:rPr>
                        <a:t>Timeout for OpenID Connect discovery endpoint</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1500 ms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934089417"/>
                  </a:ext>
                </a:extLst>
              </a:tr>
              <a:tr h="369787">
                <a:tc>
                  <a:txBody>
                    <a:bodyPr/>
                    <a:lstStyle/>
                    <a:p>
                      <a:pPr fontAlgn="t"/>
                      <a:r>
                        <a:rPr lang="en-US" sz="1100" b="0">
                          <a:effectLst/>
                        </a:rPr>
                        <a:t>VPC links per account per Region</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549256925"/>
                  </a:ext>
                </a:extLst>
              </a:tr>
              <a:tr h="211306">
                <a:tc>
                  <a:txBody>
                    <a:bodyPr/>
                    <a:lstStyle/>
                    <a:p>
                      <a:pPr fontAlgn="t"/>
                      <a:r>
                        <a:rPr lang="en-US" sz="1100" b="0">
                          <a:effectLst/>
                        </a:rPr>
                        <a:t>Subnets per VPC link</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10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a:effectLst/>
                        </a:rPr>
                        <a:t>Yes</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2076674757"/>
                  </a:ext>
                </a:extLst>
              </a:tr>
              <a:tr h="211306">
                <a:tc>
                  <a:txBody>
                    <a:bodyPr/>
                    <a:lstStyle/>
                    <a:p>
                      <a:pPr fontAlgn="t"/>
                      <a:r>
                        <a:rPr lang="en-US" sz="1100" b="0">
                          <a:effectLst/>
                        </a:rPr>
                        <a:t>Stage variables per stage</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100</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tc>
                  <a:txBody>
                    <a:bodyPr/>
                    <a:lstStyle/>
                    <a:p>
                      <a:pPr fontAlgn="t"/>
                      <a:r>
                        <a:rPr lang="en-US" sz="1100" b="0" dirty="0">
                          <a:effectLst/>
                        </a:rPr>
                        <a:t>No</a:t>
                      </a:r>
                    </a:p>
                  </a:txBody>
                  <a:tcPr marL="42136" marR="42136" marT="21068" marB="21068">
                    <a:lnL w="5443" cap="flat" cmpd="sng" algn="ctr">
                      <a:solidFill>
                        <a:srgbClr val="D5DBDB"/>
                      </a:solidFill>
                      <a:prstDash val="solid"/>
                      <a:round/>
                      <a:headEnd type="none" w="med" len="med"/>
                      <a:tailEnd type="none" w="med" len="med"/>
                    </a:lnL>
                    <a:lnR w="5443" cap="flat" cmpd="sng" algn="ctr">
                      <a:solidFill>
                        <a:srgbClr val="D5DBDB"/>
                      </a:solidFill>
                      <a:prstDash val="solid"/>
                      <a:round/>
                      <a:headEnd type="none" w="med" len="med"/>
                      <a:tailEnd type="none" w="med" len="med"/>
                    </a:lnR>
                    <a:lnT w="5443" cap="flat" cmpd="sng" algn="ctr">
                      <a:solidFill>
                        <a:srgbClr val="D5DBDB"/>
                      </a:solidFill>
                      <a:prstDash val="solid"/>
                      <a:round/>
                      <a:headEnd type="none" w="med" len="med"/>
                      <a:tailEnd type="none" w="med" len="med"/>
                    </a:lnT>
                    <a:lnB w="5443" cap="flat" cmpd="sng" algn="ctr">
                      <a:solidFill>
                        <a:srgbClr val="D5DBDB"/>
                      </a:solidFill>
                      <a:prstDash val="solid"/>
                      <a:round/>
                      <a:headEnd type="none" w="med" len="med"/>
                      <a:tailEnd type="none" w="med" len="med"/>
                    </a:lnB>
                  </a:tcPr>
                </a:tc>
                <a:extLst>
                  <a:ext uri="{0D108BD9-81ED-4DB2-BD59-A6C34878D82A}">
                    <a16:rowId xmlns:a16="http://schemas.microsoft.com/office/drawing/2014/main" val="3700388664"/>
                  </a:ext>
                </a:extLst>
              </a:tr>
            </a:tbl>
          </a:graphicData>
        </a:graphic>
      </p:graphicFrame>
    </p:spTree>
    <p:extLst>
      <p:ext uri="{BB962C8B-B14F-4D97-AF65-F5344CB8AC3E}">
        <p14:creationId xmlns:p14="http://schemas.microsoft.com/office/powerpoint/2010/main" val="299380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43</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232" y="1569619"/>
            <a:ext cx="4626230" cy="462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44</a:t>
            </a:fld>
            <a:endParaRPr lang="ru-RU"/>
          </a:p>
        </p:txBody>
      </p:sp>
      <p:pic>
        <p:nvPicPr>
          <p:cNvPr id="8" name="Picture 4" descr="ÐÐ¾ÑÐ¾Ð¶ÐµÐµ Ð¸Ð·Ð¾Ð±ÑÐ°Ð¶ÐµÐ½Ð¸Ðµ">
            <a:extLst>
              <a:ext uri="{FF2B5EF4-FFF2-40B4-BE49-F238E27FC236}">
                <a16:creationId xmlns:a16="http://schemas.microsoft.com/office/drawing/2014/main" id="{BA5EA883-55AA-477D-94DC-4DEADED93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111" y="1185990"/>
            <a:ext cx="2603048" cy="2603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DCFDD2-04D0-4939-AC95-F8E03ECA4B34}"/>
              </a:ext>
            </a:extLst>
          </p:cNvPr>
          <p:cNvSpPr/>
          <p:nvPr/>
        </p:nvSpPr>
        <p:spPr>
          <a:xfrm>
            <a:off x="3784495" y="1987531"/>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Identity</a:t>
            </a:r>
          </a:p>
        </p:txBody>
      </p:sp>
      <p:pic>
        <p:nvPicPr>
          <p:cNvPr id="10" name="Graphic 9" descr="User">
            <a:extLst>
              <a:ext uri="{FF2B5EF4-FFF2-40B4-BE49-F238E27FC236}">
                <a16:creationId xmlns:a16="http://schemas.microsoft.com/office/drawing/2014/main" id="{3E31D348-60E8-4800-9052-546C117C84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2958" y="1757472"/>
            <a:ext cx="914400" cy="914400"/>
          </a:xfrm>
          <a:prstGeom prst="rect">
            <a:avLst/>
          </a:prstGeom>
        </p:spPr>
      </p:pic>
      <p:sp>
        <p:nvSpPr>
          <p:cNvPr id="11" name="Rectangle 10">
            <a:extLst>
              <a:ext uri="{FF2B5EF4-FFF2-40B4-BE49-F238E27FC236}">
                <a16:creationId xmlns:a16="http://schemas.microsoft.com/office/drawing/2014/main" id="{87875DD0-409F-4BA1-A07A-3618524991FA}"/>
              </a:ext>
            </a:extLst>
          </p:cNvPr>
          <p:cNvSpPr/>
          <p:nvPr/>
        </p:nvSpPr>
        <p:spPr>
          <a:xfrm>
            <a:off x="959900"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a:t>
            </a:r>
          </a:p>
        </p:txBody>
      </p:sp>
      <p:sp>
        <p:nvSpPr>
          <p:cNvPr id="12" name="Rectangle 11">
            <a:extLst>
              <a:ext uri="{FF2B5EF4-FFF2-40B4-BE49-F238E27FC236}">
                <a16:creationId xmlns:a16="http://schemas.microsoft.com/office/drawing/2014/main" id="{CD5A0D18-1475-437A-B672-FC94C0F7A668}"/>
              </a:ext>
            </a:extLst>
          </p:cNvPr>
          <p:cNvSpPr/>
          <p:nvPr/>
        </p:nvSpPr>
        <p:spPr>
          <a:xfrm>
            <a:off x="3784495"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13" name="Rectangle 12">
            <a:extLst>
              <a:ext uri="{FF2B5EF4-FFF2-40B4-BE49-F238E27FC236}">
                <a16:creationId xmlns:a16="http://schemas.microsoft.com/office/drawing/2014/main" id="{9A46F6E4-20E5-4013-81C4-F3711D7F4B12}"/>
              </a:ext>
            </a:extLst>
          </p:cNvPr>
          <p:cNvSpPr/>
          <p:nvPr/>
        </p:nvSpPr>
        <p:spPr>
          <a:xfrm>
            <a:off x="6688754" y="3481706"/>
            <a:ext cx="2000249" cy="558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Management</a:t>
            </a:r>
          </a:p>
        </p:txBody>
      </p:sp>
      <p:cxnSp>
        <p:nvCxnSpPr>
          <p:cNvPr id="14" name="Straight Arrow Connector 13">
            <a:extLst>
              <a:ext uri="{FF2B5EF4-FFF2-40B4-BE49-F238E27FC236}">
                <a16:creationId xmlns:a16="http://schemas.microsoft.com/office/drawing/2014/main" id="{C79309F7-C209-4C8D-8A10-709C6EF3084C}"/>
              </a:ext>
            </a:extLst>
          </p:cNvPr>
          <p:cNvCxnSpPr>
            <a:stCxn id="9" idx="2"/>
            <a:endCxn id="11" idx="0"/>
          </p:cNvCxnSpPr>
          <p:nvPr/>
        </p:nvCxnSpPr>
        <p:spPr>
          <a:xfrm flipH="1">
            <a:off x="1960025" y="2546525"/>
            <a:ext cx="2824595"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16E8CBA-3C9A-4CBC-A14E-9F91C2D1C4FA}"/>
              </a:ext>
            </a:extLst>
          </p:cNvPr>
          <p:cNvCxnSpPr>
            <a:cxnSpLocks/>
            <a:stCxn id="9" idx="2"/>
            <a:endCxn id="12" idx="0"/>
          </p:cNvCxnSpPr>
          <p:nvPr/>
        </p:nvCxnSpPr>
        <p:spPr>
          <a:xfrm>
            <a:off x="4784620" y="2546525"/>
            <a:ext cx="0"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6FF1DD7-1B0F-4158-B270-1C8DFDAF2203}"/>
              </a:ext>
            </a:extLst>
          </p:cNvPr>
          <p:cNvCxnSpPr>
            <a:cxnSpLocks/>
            <a:stCxn id="9" idx="2"/>
            <a:endCxn id="13" idx="0"/>
          </p:cNvCxnSpPr>
          <p:nvPr/>
        </p:nvCxnSpPr>
        <p:spPr>
          <a:xfrm>
            <a:off x="4784620" y="2546525"/>
            <a:ext cx="2904259" cy="9351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Content Placeholder 4">
            <a:extLst>
              <a:ext uri="{FF2B5EF4-FFF2-40B4-BE49-F238E27FC236}">
                <a16:creationId xmlns:a16="http://schemas.microsoft.com/office/drawing/2014/main" id="{EEADB6A0-C194-4BE6-A368-3E418D75A794}"/>
              </a:ext>
            </a:extLst>
          </p:cNvPr>
          <p:cNvSpPr txBox="1">
            <a:spLocks/>
          </p:cNvSpPr>
          <p:nvPr/>
        </p:nvSpPr>
        <p:spPr>
          <a:xfrm>
            <a:off x="781689" y="4215744"/>
            <a:ext cx="2891677" cy="254240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n-lt"/>
              </a:rPr>
              <a:t>Sign in users</a:t>
            </a:r>
          </a:p>
          <a:p>
            <a:r>
              <a:rPr lang="en-US" sz="1400" dirty="0">
                <a:latin typeface="+mn-lt"/>
              </a:rPr>
              <a:t>Federation with enterprise identities</a:t>
            </a:r>
          </a:p>
          <a:p>
            <a:r>
              <a:rPr lang="en-US" sz="1400" dirty="0">
                <a:latin typeface="+mn-lt"/>
              </a:rPr>
              <a:t>Federation with social identities</a:t>
            </a:r>
          </a:p>
          <a:p>
            <a:r>
              <a:rPr lang="en-US" sz="1400" dirty="0">
                <a:latin typeface="+mn-lt"/>
              </a:rPr>
              <a:t>Standards-based (</a:t>
            </a:r>
            <a:r>
              <a:rPr lang="en-US" sz="1400" dirty="0" err="1">
                <a:latin typeface="+mn-lt"/>
              </a:rPr>
              <a:t>Oauth</a:t>
            </a:r>
            <a:r>
              <a:rPr lang="en-US" sz="1400" dirty="0">
                <a:latin typeface="+mn-lt"/>
              </a:rPr>
              <a:t>, SAML, </a:t>
            </a:r>
            <a:r>
              <a:rPr lang="en-US" sz="1400" dirty="0" err="1">
                <a:latin typeface="+mn-lt"/>
              </a:rPr>
              <a:t>OpentID</a:t>
            </a:r>
            <a:r>
              <a:rPr lang="en-US" sz="1400" dirty="0">
                <a:latin typeface="+mn-lt"/>
              </a:rPr>
              <a:t>)</a:t>
            </a:r>
          </a:p>
          <a:p>
            <a:endParaRPr lang="en-US" sz="1400" dirty="0">
              <a:latin typeface="+mn-lt"/>
            </a:endParaRPr>
          </a:p>
        </p:txBody>
      </p:sp>
      <p:sp>
        <p:nvSpPr>
          <p:cNvPr id="20" name="Content Placeholder 4">
            <a:extLst>
              <a:ext uri="{FF2B5EF4-FFF2-40B4-BE49-F238E27FC236}">
                <a16:creationId xmlns:a16="http://schemas.microsoft.com/office/drawing/2014/main" id="{C27553D1-CD9F-46E3-91BE-DB673EDD8D12}"/>
              </a:ext>
            </a:extLst>
          </p:cNvPr>
          <p:cNvSpPr txBox="1">
            <a:spLocks/>
          </p:cNvSpPr>
          <p:nvPr/>
        </p:nvSpPr>
        <p:spPr>
          <a:xfrm>
            <a:off x="3733585" y="4215745"/>
            <a:ext cx="2102069" cy="1619803"/>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Protect data and operations</a:t>
            </a:r>
          </a:p>
          <a:p>
            <a:r>
              <a:rPr lang="en-US" sz="1600" dirty="0">
                <a:latin typeface="+mn-lt"/>
              </a:rPr>
              <a:t>Provide fine-grained access control</a:t>
            </a:r>
          </a:p>
          <a:p>
            <a:endParaRPr lang="en-US" sz="2400" dirty="0">
              <a:latin typeface="+mn-lt"/>
            </a:endParaRPr>
          </a:p>
        </p:txBody>
      </p:sp>
      <p:sp>
        <p:nvSpPr>
          <p:cNvPr id="21" name="Content Placeholder 4">
            <a:extLst>
              <a:ext uri="{FF2B5EF4-FFF2-40B4-BE49-F238E27FC236}">
                <a16:creationId xmlns:a16="http://schemas.microsoft.com/office/drawing/2014/main" id="{DE9DD191-A79E-4713-B73D-26CE30FDA93D}"/>
              </a:ext>
            </a:extLst>
          </p:cNvPr>
          <p:cNvSpPr txBox="1">
            <a:spLocks/>
          </p:cNvSpPr>
          <p:nvPr/>
        </p:nvSpPr>
        <p:spPr>
          <a:xfrm>
            <a:off x="6586934" y="4215745"/>
            <a:ext cx="2294307" cy="1619804"/>
          </a:xfrm>
          <a:prstGeom prst="rect">
            <a:avLst/>
          </a:prstGeom>
        </p:spPr>
        <p:txBody>
          <a:bodyPr>
            <a:normAutofit fontScale="85000" lnSpcReduction="1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Manage user lifecycles</a:t>
            </a:r>
          </a:p>
          <a:p>
            <a:r>
              <a:rPr lang="en-US" sz="1600" dirty="0">
                <a:latin typeface="+mn-lt"/>
              </a:rPr>
              <a:t>Store and manage user profile data</a:t>
            </a:r>
          </a:p>
          <a:p>
            <a:r>
              <a:rPr lang="en-US" sz="1600" dirty="0">
                <a:latin typeface="+mn-lt"/>
              </a:rPr>
              <a:t>Monitor engagement</a:t>
            </a:r>
          </a:p>
          <a:p>
            <a:endParaRPr lang="en-US" sz="2400" dirty="0">
              <a:latin typeface="+mn-lt"/>
            </a:endParaRPr>
          </a:p>
        </p:txBody>
      </p:sp>
    </p:spTree>
    <p:extLst>
      <p:ext uri="{BB962C8B-B14F-4D97-AF65-F5344CB8AC3E}">
        <p14:creationId xmlns:p14="http://schemas.microsoft.com/office/powerpoint/2010/main" val="121412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45</a:t>
            </a:fld>
            <a:endParaRPr lang="ru-RU"/>
          </a:p>
        </p:txBody>
      </p:sp>
      <p:pic>
        <p:nvPicPr>
          <p:cNvPr id="20" name="Picture 19">
            <a:extLst>
              <a:ext uri="{FF2B5EF4-FFF2-40B4-BE49-F238E27FC236}">
                <a16:creationId xmlns:a16="http://schemas.microsoft.com/office/drawing/2014/main" id="{FE5C3262-D199-4352-8A36-33F087F1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67" y="836315"/>
            <a:ext cx="5245818" cy="5858781"/>
          </a:xfrm>
          <a:prstGeom prst="rect">
            <a:avLst/>
          </a:prstGeom>
        </p:spPr>
      </p:pic>
      <p:sp>
        <p:nvSpPr>
          <p:cNvPr id="8" name="Content Placeholder 4">
            <a:extLst>
              <a:ext uri="{FF2B5EF4-FFF2-40B4-BE49-F238E27FC236}">
                <a16:creationId xmlns:a16="http://schemas.microsoft.com/office/drawing/2014/main" id="{56376E35-0E59-4927-9477-463250EF1FA2}"/>
              </a:ext>
            </a:extLst>
          </p:cNvPr>
          <p:cNvSpPr txBox="1">
            <a:spLocks/>
          </p:cNvSpPr>
          <p:nvPr/>
        </p:nvSpPr>
        <p:spPr>
          <a:xfrm>
            <a:off x="1331756"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User Pools</a:t>
            </a:r>
          </a:p>
          <a:p>
            <a:pPr lvl="1"/>
            <a:r>
              <a:rPr lang="en-US" sz="2000" dirty="0">
                <a:latin typeface="+mn-lt"/>
              </a:rPr>
              <a:t>Domain</a:t>
            </a:r>
          </a:p>
          <a:p>
            <a:pPr lvl="1"/>
            <a:r>
              <a:rPr lang="en-US" sz="2000" dirty="0">
                <a:latin typeface="+mn-lt"/>
              </a:rPr>
              <a:t>App Client</a:t>
            </a:r>
          </a:p>
          <a:p>
            <a:pPr lvl="1"/>
            <a:r>
              <a:rPr lang="en-US" sz="2000" dirty="0">
                <a:latin typeface="+mn-lt"/>
              </a:rPr>
              <a:t>Resource Server</a:t>
            </a:r>
          </a:p>
          <a:p>
            <a:r>
              <a:rPr lang="en-US" sz="2000" dirty="0">
                <a:latin typeface="+mn-lt"/>
              </a:rPr>
              <a:t>Identity Pools</a:t>
            </a:r>
          </a:p>
          <a:p>
            <a:r>
              <a:rPr lang="en-US" sz="2000" dirty="0">
                <a:latin typeface="+mn-lt"/>
              </a:rPr>
              <a:t>Cognito Sync</a:t>
            </a:r>
            <a:endParaRPr lang="en-US" sz="3200" dirty="0">
              <a:latin typeface="+mn-lt"/>
            </a:endParaRPr>
          </a:p>
        </p:txBody>
      </p:sp>
    </p:spTree>
    <p:extLst>
      <p:ext uri="{BB962C8B-B14F-4D97-AF65-F5344CB8AC3E}">
        <p14:creationId xmlns:p14="http://schemas.microsoft.com/office/powerpoint/2010/main" val="3360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User Pools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46</a:t>
            </a:fld>
            <a:endParaRPr lang="ru-RU"/>
          </a:p>
        </p:txBody>
      </p:sp>
      <p:sp>
        <p:nvSpPr>
          <p:cNvPr id="5" name="Content Placeholder 4">
            <a:extLst>
              <a:ext uri="{FF2B5EF4-FFF2-40B4-BE49-F238E27FC236}">
                <a16:creationId xmlns:a16="http://schemas.microsoft.com/office/drawing/2014/main" id="{FEC4BA7D-5523-4ED7-A7EB-42A173CFD2DE}"/>
              </a:ext>
            </a:extLst>
          </p:cNvPr>
          <p:cNvSpPr txBox="1">
            <a:spLocks/>
          </p:cNvSpPr>
          <p:nvPr/>
        </p:nvSpPr>
        <p:spPr>
          <a:xfrm>
            <a:off x="1352777" y="1815866"/>
            <a:ext cx="9236395"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Sign-up and sign-in services</a:t>
            </a:r>
          </a:p>
          <a:p>
            <a:r>
              <a:rPr lang="en-US" sz="2000" dirty="0">
                <a:latin typeface="+mn-lt"/>
              </a:rPr>
              <a:t>A built-in, customizable web UI</a:t>
            </a:r>
          </a:p>
          <a:p>
            <a:r>
              <a:rPr lang="en-US" sz="2000" dirty="0">
                <a:latin typeface="+mn-lt"/>
              </a:rPr>
              <a:t>Social sign-in - Facebook, Google, Amazon, SAML and OIDC.</a:t>
            </a:r>
          </a:p>
          <a:p>
            <a:r>
              <a:rPr lang="en-US" sz="2000" dirty="0">
                <a:latin typeface="+mn-lt"/>
              </a:rPr>
              <a:t>User directory management and user profiles</a:t>
            </a:r>
          </a:p>
          <a:p>
            <a:r>
              <a:rPr lang="en-US" sz="2000" dirty="0">
                <a:latin typeface="+mn-lt"/>
              </a:rPr>
              <a:t>Security features - MFA, checks for compromised credentials, account takeover protection, and phone and email verification</a:t>
            </a:r>
          </a:p>
          <a:p>
            <a:r>
              <a:rPr lang="en-US" sz="2000" dirty="0">
                <a:latin typeface="+mn-lt"/>
              </a:rPr>
              <a:t>Customized workflows and user migration through AWS Lambda triggers</a:t>
            </a:r>
          </a:p>
          <a:p>
            <a:endParaRPr lang="en-US" sz="3200" dirty="0">
              <a:latin typeface="+mn-lt"/>
            </a:endParaRPr>
          </a:p>
        </p:txBody>
      </p:sp>
    </p:spTree>
    <p:extLst>
      <p:ext uri="{BB962C8B-B14F-4D97-AF65-F5344CB8AC3E}">
        <p14:creationId xmlns:p14="http://schemas.microsoft.com/office/powerpoint/2010/main" val="9387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Cognito. Native Support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47</a:t>
            </a:fld>
            <a:endParaRPr lang="ru-RU"/>
          </a:p>
        </p:txBody>
      </p:sp>
      <p:pic>
        <p:nvPicPr>
          <p:cNvPr id="8" name="Picture 2" descr="&#10;        Access API Gateway through a user pool&#10;      ">
            <a:extLst>
              <a:ext uri="{FF2B5EF4-FFF2-40B4-BE49-F238E27FC236}">
                <a16:creationId xmlns:a16="http://schemas.microsoft.com/office/drawing/2014/main" id="{2BE604D1-2DA0-4BE1-AD06-60463F1DD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004" y="1902521"/>
            <a:ext cx="5158321" cy="361337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35F75463-910C-4BC5-BB5C-1A2B4A5BFE83}"/>
              </a:ext>
            </a:extLst>
          </p:cNvPr>
          <p:cNvSpPr txBox="1">
            <a:spLocks/>
          </p:cNvSpPr>
          <p:nvPr/>
        </p:nvSpPr>
        <p:spPr>
          <a:xfrm>
            <a:off x="1329399" y="1809195"/>
            <a:ext cx="5373843" cy="4320142"/>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API Gateway Authorizers</a:t>
            </a:r>
          </a:p>
          <a:p>
            <a:r>
              <a:rPr lang="en-US" sz="2000" dirty="0">
                <a:latin typeface="+mn-lt"/>
              </a:rPr>
              <a:t>ALB Authorizers</a:t>
            </a:r>
          </a:p>
          <a:p>
            <a:endParaRPr lang="en-US" sz="3200" dirty="0">
              <a:latin typeface="+mn-lt"/>
            </a:endParaRPr>
          </a:p>
        </p:txBody>
      </p:sp>
    </p:spTree>
    <p:extLst>
      <p:ext uri="{BB962C8B-B14F-4D97-AF65-F5344CB8AC3E}">
        <p14:creationId xmlns:p14="http://schemas.microsoft.com/office/powerpoint/2010/main" val="105817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48</a:t>
            </a:fld>
            <a:endParaRPr lang="ru-RU"/>
          </a:p>
        </p:txBody>
      </p:sp>
      <p:pic>
        <p:nvPicPr>
          <p:cNvPr id="5" name="Picture 4" descr="Картинки по запросу &quot;CloudFormation&quot;">
            <a:extLst>
              <a:ext uri="{FF2B5EF4-FFF2-40B4-BE49-F238E27FC236}">
                <a16:creationId xmlns:a16="http://schemas.microsoft.com/office/drawing/2014/main" id="{E1E4C2FF-A216-4B7A-98C5-6A09990D6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23797"/>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at a Glance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49</a:t>
            </a:fld>
            <a:endParaRPr lang="ru-RU"/>
          </a:p>
        </p:txBody>
      </p:sp>
      <p:pic>
        <p:nvPicPr>
          <p:cNvPr id="3" name="Picture 2">
            <a:extLst>
              <a:ext uri="{FF2B5EF4-FFF2-40B4-BE49-F238E27FC236}">
                <a16:creationId xmlns:a16="http://schemas.microsoft.com/office/drawing/2014/main" id="{5A283028-1297-4CCD-95C1-253ADD55AE5C}"/>
              </a:ext>
            </a:extLst>
          </p:cNvPr>
          <p:cNvPicPr>
            <a:picLocks noChangeAspect="1"/>
          </p:cNvPicPr>
          <p:nvPr/>
        </p:nvPicPr>
        <p:blipFill>
          <a:blip r:embed="rId2"/>
          <a:stretch>
            <a:fillRect/>
          </a:stretch>
        </p:blipFill>
        <p:spPr>
          <a:xfrm>
            <a:off x="1700377" y="2095830"/>
            <a:ext cx="9201150" cy="3486150"/>
          </a:xfrm>
          <a:prstGeom prst="rect">
            <a:avLst/>
          </a:prstGeom>
        </p:spPr>
      </p:pic>
    </p:spTree>
    <p:extLst>
      <p:ext uri="{BB962C8B-B14F-4D97-AF65-F5344CB8AC3E}">
        <p14:creationId xmlns:p14="http://schemas.microsoft.com/office/powerpoint/2010/main" val="18141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SERVERLESS. AWS Services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a:t>
            </a:fld>
            <a:endParaRPr lang="ru-RU"/>
          </a:p>
        </p:txBody>
      </p:sp>
      <p:graphicFrame>
        <p:nvGraphicFramePr>
          <p:cNvPr id="6" name="Table 5">
            <a:extLst>
              <a:ext uri="{FF2B5EF4-FFF2-40B4-BE49-F238E27FC236}">
                <a16:creationId xmlns:a16="http://schemas.microsoft.com/office/drawing/2014/main" id="{D1BE062F-CE5A-41F0-8E6C-8EF0A625083C}"/>
              </a:ext>
            </a:extLst>
          </p:cNvPr>
          <p:cNvGraphicFramePr>
            <a:graphicFrameLocks noGrp="1"/>
          </p:cNvGraphicFramePr>
          <p:nvPr>
            <p:extLst>
              <p:ext uri="{D42A27DB-BD31-4B8C-83A1-F6EECF244321}">
                <p14:modId xmlns:p14="http://schemas.microsoft.com/office/powerpoint/2010/main" val="3089086926"/>
              </p:ext>
            </p:extLst>
          </p:nvPr>
        </p:nvGraphicFramePr>
        <p:xfrm>
          <a:off x="1416049" y="1895040"/>
          <a:ext cx="10363748" cy="4510140"/>
        </p:xfrm>
        <a:graphic>
          <a:graphicData uri="http://schemas.openxmlformats.org/drawingml/2006/table">
            <a:tbl>
              <a:tblPr firstRow="1" bandRow="1">
                <a:tableStyleId>{5940675A-B579-460E-94D1-54222C63F5DA}</a:tableStyleId>
              </a:tblPr>
              <a:tblGrid>
                <a:gridCol w="2136856">
                  <a:extLst>
                    <a:ext uri="{9D8B030D-6E8A-4147-A177-3AD203B41FA5}">
                      <a16:colId xmlns:a16="http://schemas.microsoft.com/office/drawing/2014/main" val="3673261069"/>
                    </a:ext>
                  </a:extLst>
                </a:gridCol>
                <a:gridCol w="2214801">
                  <a:extLst>
                    <a:ext uri="{9D8B030D-6E8A-4147-A177-3AD203B41FA5}">
                      <a16:colId xmlns:a16="http://schemas.microsoft.com/office/drawing/2014/main" val="1556917193"/>
                    </a:ext>
                  </a:extLst>
                </a:gridCol>
                <a:gridCol w="2411213">
                  <a:extLst>
                    <a:ext uri="{9D8B030D-6E8A-4147-A177-3AD203B41FA5}">
                      <a16:colId xmlns:a16="http://schemas.microsoft.com/office/drawing/2014/main" val="3632959779"/>
                    </a:ext>
                  </a:extLst>
                </a:gridCol>
                <a:gridCol w="3600878">
                  <a:extLst>
                    <a:ext uri="{9D8B030D-6E8A-4147-A177-3AD203B41FA5}">
                      <a16:colId xmlns:a16="http://schemas.microsoft.com/office/drawing/2014/main" val="3241360072"/>
                    </a:ext>
                  </a:extLst>
                </a:gridCol>
              </a:tblGrid>
              <a:tr h="2018618">
                <a:tc>
                  <a:txBody>
                    <a:bodyPr/>
                    <a:lstStyle/>
                    <a:p>
                      <a:r>
                        <a:rPr lang="en-US" b="1" dirty="0">
                          <a:solidFill>
                            <a:schemeClr val="tx2"/>
                          </a:solidFill>
                        </a:rPr>
                        <a:t>COMPUTE</a:t>
                      </a:r>
                    </a:p>
                    <a:p>
                      <a:endParaRPr lang="en-US" b="1" dirty="0">
                        <a:solidFill>
                          <a:schemeClr val="tx2"/>
                        </a:solidFill>
                      </a:endParaRPr>
                    </a:p>
                    <a:p>
                      <a:pPr marL="342900" indent="-342900">
                        <a:buFont typeface="Wingdings" panose="05000000000000000000" pitchFamily="2" charset="2"/>
                        <a:buChar char="§"/>
                      </a:pPr>
                      <a:r>
                        <a:rPr lang="en-US" sz="1600" dirty="0">
                          <a:solidFill>
                            <a:srgbClr val="C00000"/>
                          </a:solidFill>
                        </a:rPr>
                        <a:t>AWS Lambda</a:t>
                      </a:r>
                    </a:p>
                    <a:p>
                      <a:pPr marL="342900" indent="-342900">
                        <a:buFont typeface="Wingdings" panose="05000000000000000000" pitchFamily="2" charset="2"/>
                        <a:buChar char="§"/>
                      </a:pPr>
                      <a:r>
                        <a:rPr lang="en-US" sz="1600" dirty="0" err="1">
                          <a:solidFill>
                            <a:srgbClr val="C00000"/>
                          </a:solidFill>
                        </a:rPr>
                        <a:t>Lambda@Edge</a:t>
                      </a:r>
                      <a:endParaRPr lang="en-US" sz="1600" dirty="0">
                        <a:solidFill>
                          <a:srgbClr val="C00000"/>
                        </a:solidFill>
                      </a:endParaRPr>
                    </a:p>
                    <a:p>
                      <a:pPr marL="342900" indent="-342900">
                        <a:buFont typeface="Wingdings" panose="05000000000000000000" pitchFamily="2" charset="2"/>
                        <a:buChar char="§"/>
                      </a:pPr>
                      <a:r>
                        <a:rPr lang="en-US" sz="1600" dirty="0">
                          <a:solidFill>
                            <a:srgbClr val="C00000"/>
                          </a:solidFill>
                        </a:rPr>
                        <a:t>AWS </a:t>
                      </a:r>
                      <a:r>
                        <a:rPr lang="en-US" sz="1600" dirty="0" err="1">
                          <a:solidFill>
                            <a:srgbClr val="C00000"/>
                          </a:solidFill>
                        </a:rPr>
                        <a:t>Fargate</a:t>
                      </a:r>
                      <a:endParaRPr lang="en-US" sz="1600" dirty="0">
                        <a:solidFill>
                          <a:srgbClr val="C00000"/>
                        </a:solidFill>
                      </a:endParaRPr>
                    </a:p>
                    <a:p>
                      <a:endParaRPr lang="en-US" dirty="0"/>
                    </a:p>
                  </a:txBody>
                  <a:tcPr>
                    <a:solidFill>
                      <a:schemeClr val="bg1">
                        <a:lumMod val="85000"/>
                      </a:schemeClr>
                    </a:solidFill>
                  </a:tcPr>
                </a:tc>
                <a:tc>
                  <a:txBody>
                    <a:bodyPr/>
                    <a:lstStyle/>
                    <a:p>
                      <a:r>
                        <a:rPr lang="en-US" b="1" dirty="0">
                          <a:solidFill>
                            <a:schemeClr val="tx2"/>
                          </a:solidFill>
                        </a:rPr>
                        <a:t>STORAGE</a:t>
                      </a:r>
                    </a:p>
                    <a:p>
                      <a:endParaRPr lang="en-US" dirty="0">
                        <a:latin typeface="+mn-lt"/>
                      </a:endParaRP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S3</a:t>
                      </a:r>
                    </a:p>
                    <a:p>
                      <a:pPr marL="285750" indent="-28575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EFS</a:t>
                      </a:r>
                    </a:p>
                  </a:txBody>
                  <a:tcPr>
                    <a:solidFill>
                      <a:schemeClr val="accent6">
                        <a:lumMod val="20000"/>
                        <a:lumOff val="80000"/>
                      </a:schemeClr>
                    </a:solidFill>
                  </a:tcPr>
                </a:tc>
                <a:tc>
                  <a:txBody>
                    <a:bodyPr/>
                    <a:lstStyle/>
                    <a:p>
                      <a:r>
                        <a:rPr lang="en-US" b="1" dirty="0">
                          <a:solidFill>
                            <a:schemeClr val="tx2"/>
                          </a:solidFill>
                        </a:rPr>
                        <a:t>DATA STORES</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DynamoDB</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Aurora Serverless </a:t>
                      </a:r>
                    </a:p>
                  </a:txBody>
                  <a:tcPr>
                    <a:solidFill>
                      <a:schemeClr val="bg1">
                        <a:lumMod val="85000"/>
                      </a:schemeClr>
                    </a:solidFill>
                  </a:tcPr>
                </a:tc>
                <a:tc>
                  <a:txBody>
                    <a:bodyPr/>
                    <a:lstStyle/>
                    <a:p>
                      <a:r>
                        <a:rPr lang="en-US" b="1" dirty="0">
                          <a:solidFill>
                            <a:schemeClr val="tx2"/>
                          </a:solidFill>
                        </a:rPr>
                        <a:t>ORCHESTRATION</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Step Functions</a:t>
                      </a:r>
                    </a:p>
                  </a:txBody>
                  <a:tcPr>
                    <a:solidFill>
                      <a:schemeClr val="accent6">
                        <a:lumMod val="20000"/>
                        <a:lumOff val="80000"/>
                      </a:schemeClr>
                    </a:solidFill>
                  </a:tcPr>
                </a:tc>
                <a:extLst>
                  <a:ext uri="{0D108BD9-81ED-4DB2-BD59-A6C34878D82A}">
                    <a16:rowId xmlns:a16="http://schemas.microsoft.com/office/drawing/2014/main" val="157256692"/>
                  </a:ext>
                </a:extLst>
              </a:tr>
              <a:tr h="2491522">
                <a:tc>
                  <a:txBody>
                    <a:bodyPr/>
                    <a:lstStyle/>
                    <a:p>
                      <a:r>
                        <a:rPr lang="en-US" b="1" dirty="0">
                          <a:solidFill>
                            <a:schemeClr val="tx2"/>
                          </a:solidFill>
                        </a:rPr>
                        <a:t>MESSAGING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SNS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SQS</a:t>
                      </a:r>
                    </a:p>
                  </a:txBody>
                  <a:tcPr>
                    <a:solidFill>
                      <a:schemeClr val="accent6">
                        <a:lumMod val="20000"/>
                        <a:lumOff val="80000"/>
                      </a:schemeClr>
                    </a:solidFill>
                  </a:tcPr>
                </a:tc>
                <a:tc>
                  <a:txBody>
                    <a:bodyPr/>
                    <a:lstStyle/>
                    <a:p>
                      <a:r>
                        <a:rPr lang="en-US" sz="2398" b="1" kern="1200" dirty="0">
                          <a:solidFill>
                            <a:schemeClr val="tx2"/>
                          </a:solidFill>
                          <a:latin typeface="+mn-lt"/>
                          <a:ea typeface="+mn-ea"/>
                          <a:cs typeface="+mn-cs"/>
                        </a:rPr>
                        <a:t>API PROXY</a:t>
                      </a:r>
                    </a:p>
                    <a:p>
                      <a:endParaRPr lang="en-US" sz="2398" b="1"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API Gateway</a:t>
                      </a:r>
                    </a:p>
                    <a:p>
                      <a:endParaRPr lang="en-US" sz="1600" kern="1200" dirty="0">
                        <a:solidFill>
                          <a:srgbClr val="0070C0"/>
                        </a:solidFill>
                        <a:latin typeface="+mn-lt"/>
                        <a:ea typeface="+mn-ea"/>
                        <a:cs typeface="+mn-cs"/>
                      </a:endParaRPr>
                    </a:p>
                  </a:txBody>
                  <a:tcPr>
                    <a:solidFill>
                      <a:schemeClr val="bg1">
                        <a:lumMod val="85000"/>
                      </a:schemeClr>
                    </a:solidFill>
                  </a:tcPr>
                </a:tc>
                <a:tc>
                  <a:txBody>
                    <a:bodyPr/>
                    <a:lstStyle/>
                    <a:p>
                      <a:r>
                        <a:rPr lang="en-US" b="1" dirty="0">
                          <a:solidFill>
                            <a:schemeClr val="tx2"/>
                          </a:solidFill>
                        </a:rPr>
                        <a:t>ANALYTICS</a:t>
                      </a:r>
                    </a:p>
                    <a:p>
                      <a:endParaRPr lang="en-US" b="1" dirty="0">
                        <a:solidFill>
                          <a:srgbClr val="C00000"/>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Kinesis</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Athena</a:t>
                      </a:r>
                    </a:p>
                  </a:txBody>
                  <a:tcPr>
                    <a:solidFill>
                      <a:schemeClr val="accent6">
                        <a:lumMod val="20000"/>
                        <a:lumOff val="80000"/>
                      </a:schemeClr>
                    </a:solidFill>
                  </a:tcPr>
                </a:tc>
                <a:tc>
                  <a:txBody>
                    <a:bodyPr/>
                    <a:lstStyle/>
                    <a:p>
                      <a:r>
                        <a:rPr lang="en-US" b="1" dirty="0">
                          <a:solidFill>
                            <a:schemeClr val="tx2"/>
                          </a:solidFill>
                        </a:rPr>
                        <a:t>DEVELOPER TOOLING</a:t>
                      </a:r>
                    </a:p>
                    <a:p>
                      <a:endParaRPr lang="en-US" b="1" dirty="0">
                        <a:solidFill>
                          <a:schemeClr val="tx2"/>
                        </a:solidFill>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SAM</a:t>
                      </a: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X-Ray, </a:t>
                      </a:r>
                      <a:r>
                        <a:rPr lang="en-US" sz="1600" kern="1200" dirty="0" err="1">
                          <a:solidFill>
                            <a:srgbClr val="C00000"/>
                          </a:solidFill>
                          <a:latin typeface="+mn-lt"/>
                          <a:ea typeface="+mn-ea"/>
                          <a:cs typeface="+mn-cs"/>
                        </a:rPr>
                        <a:t>Cloudwatch</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Codestar</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Codepipeline</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Codebuild</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err="1">
                          <a:solidFill>
                            <a:srgbClr val="C00000"/>
                          </a:solidFill>
                          <a:latin typeface="+mn-lt"/>
                          <a:ea typeface="+mn-ea"/>
                          <a:cs typeface="+mn-cs"/>
                        </a:rPr>
                        <a:t>Codedeploy</a:t>
                      </a:r>
                      <a:endParaRPr lang="en-US" sz="1600" kern="1200" dirty="0">
                        <a:solidFill>
                          <a:srgbClr val="C00000"/>
                        </a:solidFill>
                        <a:latin typeface="+mn-lt"/>
                        <a:ea typeface="+mn-ea"/>
                        <a:cs typeface="+mn-cs"/>
                      </a:endParaRPr>
                    </a:p>
                    <a:p>
                      <a:pPr marL="342900" indent="-342900" algn="l" defTabSz="1218072" rtl="0" eaLnBrk="1" latinLnBrk="0" hangingPunct="1">
                        <a:buFont typeface="Wingdings" panose="05000000000000000000" pitchFamily="2" charset="2"/>
                        <a:buChar char="§"/>
                      </a:pPr>
                      <a:r>
                        <a:rPr lang="en-US" sz="1600" kern="1200" dirty="0">
                          <a:solidFill>
                            <a:srgbClr val="C00000"/>
                          </a:solidFill>
                          <a:latin typeface="+mn-lt"/>
                          <a:ea typeface="+mn-ea"/>
                          <a:cs typeface="+mn-cs"/>
                        </a:rPr>
                        <a:t>Cloud9</a:t>
                      </a:r>
                      <a:endParaRPr lang="en-US" dirty="0">
                        <a:solidFill>
                          <a:srgbClr val="C00000"/>
                        </a:solidFill>
                      </a:endParaRPr>
                    </a:p>
                  </a:txBody>
                  <a:tcPr>
                    <a:solidFill>
                      <a:schemeClr val="bg1">
                        <a:lumMod val="85000"/>
                      </a:schemeClr>
                    </a:solidFill>
                  </a:tcPr>
                </a:tc>
                <a:extLst>
                  <a:ext uri="{0D108BD9-81ED-4DB2-BD59-A6C34878D82A}">
                    <a16:rowId xmlns:a16="http://schemas.microsoft.com/office/drawing/2014/main" val="3468990452"/>
                  </a:ext>
                </a:extLst>
              </a:tr>
            </a:tbl>
          </a:graphicData>
        </a:graphic>
      </p:graphicFrame>
    </p:spTree>
    <p:extLst>
      <p:ext uri="{BB962C8B-B14F-4D97-AF65-F5344CB8AC3E}">
        <p14:creationId xmlns:p14="http://schemas.microsoft.com/office/powerpoint/2010/main" val="10714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50</a:t>
            </a:fld>
            <a:endParaRPr lang="ru-RU"/>
          </a:p>
        </p:txBody>
      </p:sp>
      <p:pic>
        <p:nvPicPr>
          <p:cNvPr id="2052" name="Picture 4" descr="Картинки по запросу &quot;CloudFormation&quot;">
            <a:extLst>
              <a:ext uri="{FF2B5EF4-FFF2-40B4-BE49-F238E27FC236}">
                <a16:creationId xmlns:a16="http://schemas.microsoft.com/office/drawing/2014/main" id="{8D922E1B-C32F-4178-96C6-0C25EA2E5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499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F80517AE-4B31-4169-9759-8767DD9C0FDF}"/>
              </a:ext>
            </a:extLst>
          </p:cNvPr>
          <p:cNvSpPr txBox="1">
            <a:spLocks/>
          </p:cNvSpPr>
          <p:nvPr/>
        </p:nvSpPr>
        <p:spPr>
          <a:xfrm>
            <a:off x="1326711" y="1831311"/>
            <a:ext cx="6351096" cy="4779695"/>
          </a:xfrm>
          <a:prstGeom prst="rect">
            <a:avLst/>
          </a:prstGeom>
        </p:spPr>
        <p:txBody>
          <a:bodyPr>
            <a:normAutofit fontScale="85000" lnSpcReduction="20000"/>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mn-lt"/>
              </a:rPr>
              <a:t>Native AWS Technology</a:t>
            </a:r>
          </a:p>
          <a:p>
            <a:r>
              <a:rPr lang="en-US" sz="2100" dirty="0">
                <a:latin typeface="+mn-lt"/>
              </a:rPr>
              <a:t>Logical Components Relationship</a:t>
            </a:r>
          </a:p>
          <a:p>
            <a:r>
              <a:rPr lang="en-US" sz="2100" dirty="0">
                <a:latin typeface="+mn-lt"/>
              </a:rPr>
              <a:t>Visualization</a:t>
            </a:r>
          </a:p>
          <a:p>
            <a:r>
              <a:rPr lang="en-US" sz="2100" dirty="0">
                <a:latin typeface="+mn-lt"/>
              </a:rPr>
              <a:t>Rollbacks Support</a:t>
            </a:r>
          </a:p>
          <a:p>
            <a:r>
              <a:rPr lang="en-US" sz="2100" dirty="0">
                <a:latin typeface="+mn-lt"/>
              </a:rPr>
              <a:t>Resources Cleanup</a:t>
            </a:r>
          </a:p>
          <a:p>
            <a:r>
              <a:rPr lang="en-US" sz="2100" dirty="0">
                <a:latin typeface="+mn-lt"/>
              </a:rPr>
              <a:t>Preview Changes</a:t>
            </a:r>
          </a:p>
          <a:p>
            <a:r>
              <a:rPr lang="en-US" sz="2100" dirty="0">
                <a:latin typeface="+mn-lt"/>
              </a:rPr>
              <a:t>Costs Trekking </a:t>
            </a:r>
          </a:p>
          <a:p>
            <a:r>
              <a:rPr lang="en-US" sz="2100" dirty="0">
                <a:latin typeface="+mn-lt"/>
              </a:rPr>
              <a:t>Integration with other AWS Services</a:t>
            </a:r>
          </a:p>
          <a:p>
            <a:r>
              <a:rPr lang="en-US" sz="2100" dirty="0">
                <a:latin typeface="+mn-lt"/>
              </a:rPr>
              <a:t>Safety Controls</a:t>
            </a:r>
          </a:p>
          <a:p>
            <a:r>
              <a:rPr lang="en-US" sz="2100" dirty="0">
                <a:latin typeface="+mn-lt"/>
              </a:rPr>
              <a:t>Extensibility</a:t>
            </a:r>
          </a:p>
          <a:p>
            <a:endParaRPr lang="en-US" sz="3200" dirty="0">
              <a:latin typeface="+mn-lt"/>
            </a:endParaRPr>
          </a:p>
        </p:txBody>
      </p:sp>
    </p:spTree>
    <p:extLst>
      <p:ext uri="{BB962C8B-B14F-4D97-AF65-F5344CB8AC3E}">
        <p14:creationId xmlns:p14="http://schemas.microsoft.com/office/powerpoint/2010/main" val="33454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Stacks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51</a:t>
            </a:fld>
            <a:endParaRPr lang="ru-RU"/>
          </a:p>
        </p:txBody>
      </p:sp>
      <p:pic>
        <p:nvPicPr>
          <p:cNvPr id="6" name="Picture 5">
            <a:extLst>
              <a:ext uri="{FF2B5EF4-FFF2-40B4-BE49-F238E27FC236}">
                <a16:creationId xmlns:a16="http://schemas.microsoft.com/office/drawing/2014/main" id="{DA165E58-1A86-4295-A732-CB9A68B12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016" y="1313438"/>
            <a:ext cx="2889232" cy="4891219"/>
          </a:xfrm>
          <a:prstGeom prst="rect">
            <a:avLst/>
          </a:prstGeom>
        </p:spPr>
      </p:pic>
      <p:sp>
        <p:nvSpPr>
          <p:cNvPr id="7" name="Content Placeholder 4">
            <a:extLst>
              <a:ext uri="{FF2B5EF4-FFF2-40B4-BE49-F238E27FC236}">
                <a16:creationId xmlns:a16="http://schemas.microsoft.com/office/drawing/2014/main" id="{9ABF3A33-40C4-4456-A3A3-69255A0394B8}"/>
              </a:ext>
            </a:extLst>
          </p:cNvPr>
          <p:cNvSpPr txBox="1">
            <a:spLocks/>
          </p:cNvSpPr>
          <p:nvPr/>
        </p:nvSpPr>
        <p:spPr>
          <a:xfrm>
            <a:off x="1342476" y="1799780"/>
            <a:ext cx="6351096"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Create Deployment Stacks</a:t>
            </a:r>
          </a:p>
          <a:p>
            <a:r>
              <a:rPr lang="en-US" sz="2000" dirty="0">
                <a:latin typeface="+mn-lt"/>
              </a:rPr>
              <a:t>Create Change Sets</a:t>
            </a:r>
          </a:p>
          <a:p>
            <a:r>
              <a:rPr lang="en-US" sz="2000" dirty="0">
                <a:latin typeface="+mn-lt"/>
              </a:rPr>
              <a:t>Detect Changes</a:t>
            </a:r>
          </a:p>
          <a:p>
            <a:r>
              <a:rPr lang="en-US" sz="2000" dirty="0">
                <a:latin typeface="+mn-lt"/>
              </a:rPr>
              <a:t>Nested Stacks</a:t>
            </a:r>
          </a:p>
          <a:p>
            <a:r>
              <a:rPr lang="en-US" sz="2000" dirty="0">
                <a:latin typeface="+mn-lt"/>
              </a:rPr>
              <a:t>Stack Sets</a:t>
            </a:r>
          </a:p>
          <a:p>
            <a:r>
              <a:rPr lang="en-US" sz="2000" dirty="0">
                <a:latin typeface="+mn-lt"/>
              </a:rPr>
              <a:t>CF CLI</a:t>
            </a:r>
          </a:p>
          <a:p>
            <a:endParaRPr lang="en-US" sz="3200" dirty="0">
              <a:latin typeface="+mn-lt"/>
            </a:endParaRPr>
          </a:p>
        </p:txBody>
      </p:sp>
    </p:spTree>
    <p:extLst>
      <p:ext uri="{BB962C8B-B14F-4D97-AF65-F5344CB8AC3E}">
        <p14:creationId xmlns:p14="http://schemas.microsoft.com/office/powerpoint/2010/main" val="20432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398464" y="728663"/>
            <a:ext cx="10080626" cy="1169551"/>
          </a:xfrm>
        </p:spPr>
        <p:txBody>
          <a:bodyPr/>
          <a:lstStyle/>
          <a:p>
            <a:r>
              <a:rPr lang="en-US" dirty="0"/>
              <a:t>AWS CloudFormation. Benefits and Tools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52</a:t>
            </a:fld>
            <a:endParaRPr lang="ru-RU"/>
          </a:p>
        </p:txBody>
      </p:sp>
      <p:sp>
        <p:nvSpPr>
          <p:cNvPr id="6" name="Content Placeholder 4">
            <a:extLst>
              <a:ext uri="{FF2B5EF4-FFF2-40B4-BE49-F238E27FC236}">
                <a16:creationId xmlns:a16="http://schemas.microsoft.com/office/drawing/2014/main" id="{462941E7-824F-4071-AD05-9DEED9C4E71C}"/>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Unify Deployment</a:t>
            </a:r>
          </a:p>
          <a:p>
            <a:r>
              <a:rPr lang="en-US" sz="2000" dirty="0">
                <a:latin typeface="+mn-lt"/>
              </a:rPr>
              <a:t>Detect Changes</a:t>
            </a:r>
          </a:p>
          <a:p>
            <a:r>
              <a:rPr lang="en-US" sz="2000" dirty="0">
                <a:latin typeface="+mn-lt"/>
              </a:rPr>
              <a:t>CDK </a:t>
            </a:r>
          </a:p>
          <a:p>
            <a:r>
              <a:rPr lang="en-US" sz="2000" dirty="0" err="1">
                <a:latin typeface="+mn-lt"/>
              </a:rPr>
              <a:t>ClaudFormation</a:t>
            </a:r>
            <a:r>
              <a:rPr lang="en-US" sz="2000" dirty="0">
                <a:latin typeface="+mn-lt"/>
              </a:rPr>
              <a:t> </a:t>
            </a:r>
            <a:r>
              <a:rPr lang="en-US" sz="2000" dirty="0" err="1">
                <a:latin typeface="+mn-lt"/>
              </a:rPr>
              <a:t>Macroses</a:t>
            </a:r>
            <a:r>
              <a:rPr lang="en-US" sz="2000" dirty="0">
                <a:latin typeface="+mn-lt"/>
              </a:rPr>
              <a:t> </a:t>
            </a:r>
          </a:p>
          <a:p>
            <a:r>
              <a:rPr lang="en-US" sz="2000" dirty="0">
                <a:latin typeface="+mn-lt"/>
              </a:rPr>
              <a:t>Infrastructure Tests/Validation Pipeline</a:t>
            </a:r>
          </a:p>
          <a:p>
            <a:r>
              <a:rPr lang="en-US" sz="2000" dirty="0">
                <a:latin typeface="+mn-lt"/>
              </a:rPr>
              <a:t>AWS Serverless Application Repository </a:t>
            </a:r>
          </a:p>
          <a:p>
            <a:r>
              <a:rPr lang="en-US" sz="2000" dirty="0">
                <a:latin typeface="+mn-lt"/>
              </a:rPr>
              <a:t>Different Deployment Types - Green/Blue, Canary, A/B Testing</a:t>
            </a:r>
          </a:p>
          <a:p>
            <a:r>
              <a:rPr lang="en-US" sz="2000" dirty="0">
                <a:latin typeface="+mn-lt"/>
              </a:rPr>
              <a:t>AWS Service Catalog</a:t>
            </a:r>
          </a:p>
          <a:p>
            <a:endParaRPr lang="en-US" sz="3200" dirty="0">
              <a:latin typeface="+mn-lt"/>
            </a:endParaRPr>
          </a:p>
        </p:txBody>
      </p:sp>
    </p:spTree>
    <p:extLst>
      <p:ext uri="{BB962C8B-B14F-4D97-AF65-F5344CB8AC3E}">
        <p14:creationId xmlns:p14="http://schemas.microsoft.com/office/powerpoint/2010/main" val="10738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CloudFormation. SAM</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53</a:t>
            </a:fld>
            <a:endParaRPr lang="ru-RU"/>
          </a:p>
        </p:txBody>
      </p:sp>
      <p:pic>
        <p:nvPicPr>
          <p:cNvPr id="5" name="Picture 4">
            <a:extLst>
              <a:ext uri="{FF2B5EF4-FFF2-40B4-BE49-F238E27FC236}">
                <a16:creationId xmlns:a16="http://schemas.microsoft.com/office/drawing/2014/main" id="{7DD32E24-86ED-4A34-910F-6DC80705A812}"/>
              </a:ext>
            </a:extLst>
          </p:cNvPr>
          <p:cNvPicPr>
            <a:picLocks noChangeAspect="1"/>
          </p:cNvPicPr>
          <p:nvPr/>
        </p:nvPicPr>
        <p:blipFill>
          <a:blip r:embed="rId2"/>
          <a:stretch>
            <a:fillRect/>
          </a:stretch>
        </p:blipFill>
        <p:spPr>
          <a:xfrm>
            <a:off x="8658225" y="1526510"/>
            <a:ext cx="2838450" cy="3705225"/>
          </a:xfrm>
          <a:prstGeom prst="rect">
            <a:avLst/>
          </a:prstGeom>
        </p:spPr>
      </p:pic>
      <p:sp>
        <p:nvSpPr>
          <p:cNvPr id="6" name="Content Placeholder 4">
            <a:extLst>
              <a:ext uri="{FF2B5EF4-FFF2-40B4-BE49-F238E27FC236}">
                <a16:creationId xmlns:a16="http://schemas.microsoft.com/office/drawing/2014/main" id="{E47B631B-3196-4984-99E6-040AB5194DE3}"/>
              </a:ext>
            </a:extLst>
          </p:cNvPr>
          <p:cNvSpPr txBox="1">
            <a:spLocks/>
          </p:cNvSpPr>
          <p:nvPr/>
        </p:nvSpPr>
        <p:spPr>
          <a:xfrm>
            <a:off x="1337220" y="1805034"/>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AWS CloudFormation extension or “transform”</a:t>
            </a:r>
          </a:p>
          <a:p>
            <a:r>
              <a:rPr lang="en-US" sz="2000" dirty="0">
                <a:latin typeface="+mn-lt"/>
              </a:rPr>
              <a:t>Optimized for serverless apps</a:t>
            </a:r>
          </a:p>
          <a:p>
            <a:r>
              <a:rPr lang="en-US" sz="2000" dirty="0">
                <a:latin typeface="+mn-lt"/>
              </a:rPr>
              <a:t>Serverless resource types: functions, APIs, tables</a:t>
            </a:r>
          </a:p>
          <a:p>
            <a:r>
              <a:rPr lang="en-US" sz="2000" dirty="0">
                <a:latin typeface="+mn-lt"/>
              </a:rPr>
              <a:t>Support anything AWS CloudFormation support</a:t>
            </a:r>
          </a:p>
          <a:p>
            <a:r>
              <a:rPr lang="en-US" sz="2000" dirty="0">
                <a:latin typeface="+mn-lt"/>
              </a:rPr>
              <a:t>SAM CLI</a:t>
            </a:r>
            <a:endParaRPr lang="en-US" sz="3200" dirty="0">
              <a:latin typeface="+mn-lt"/>
            </a:endParaRPr>
          </a:p>
        </p:txBody>
      </p:sp>
    </p:spTree>
    <p:extLst>
      <p:ext uri="{BB962C8B-B14F-4D97-AF65-F5344CB8AC3E}">
        <p14:creationId xmlns:p14="http://schemas.microsoft.com/office/powerpoint/2010/main" val="15599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54</a:t>
            </a:fld>
            <a:endParaRPr lang="ru-RU"/>
          </a:p>
        </p:txBody>
      </p:sp>
      <p:pic>
        <p:nvPicPr>
          <p:cNvPr id="5" name="Picture 4" descr="Картинки по запросу &quot;cloudfront images&quot;">
            <a:extLst>
              <a:ext uri="{FF2B5EF4-FFF2-40B4-BE49-F238E27FC236}">
                <a16:creationId xmlns:a16="http://schemas.microsoft.com/office/drawing/2014/main" id="{BCA001B6-DA2A-4112-8138-C0B19164E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124" y="144862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55</a:t>
            </a:fld>
            <a:endParaRPr lang="ru-RU"/>
          </a:p>
        </p:txBody>
      </p:sp>
      <p:pic>
        <p:nvPicPr>
          <p:cNvPr id="1026" name="Picture 2">
            <a:extLst>
              <a:ext uri="{FF2B5EF4-FFF2-40B4-BE49-F238E27FC236}">
                <a16:creationId xmlns:a16="http://schemas.microsoft.com/office/drawing/2014/main" id="{0E4D8B35-7609-40A6-AA6A-16C7CEBA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71" y="1665370"/>
            <a:ext cx="9167831" cy="500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CloudFront.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56</a:t>
            </a:fld>
            <a:endParaRPr lang="ru-RU"/>
          </a:p>
        </p:txBody>
      </p:sp>
      <p:sp>
        <p:nvSpPr>
          <p:cNvPr id="5" name="Content Placeholder 4">
            <a:extLst>
              <a:ext uri="{FF2B5EF4-FFF2-40B4-BE49-F238E27FC236}">
                <a16:creationId xmlns:a16="http://schemas.microsoft.com/office/drawing/2014/main" id="{0F576735-3C10-49B5-8626-08D399CC0867}"/>
              </a:ext>
            </a:extLst>
          </p:cNvPr>
          <p:cNvSpPr txBox="1">
            <a:spLocks/>
          </p:cNvSpPr>
          <p:nvPr/>
        </p:nvSpPr>
        <p:spPr>
          <a:xfrm>
            <a:off x="1349155" y="1789269"/>
            <a:ext cx="9493689" cy="4779695"/>
          </a:xfrm>
          <a:prstGeom prst="rect">
            <a:avLst/>
          </a:prstGeom>
        </p:spPr>
        <p:txBody>
          <a:bodyPr>
            <a:norm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Global Amazon Infrastructure</a:t>
            </a:r>
          </a:p>
          <a:p>
            <a:r>
              <a:rPr lang="en-US" sz="2000" dirty="0">
                <a:latin typeface="+mn-lt"/>
              </a:rPr>
              <a:t>Security</a:t>
            </a:r>
          </a:p>
          <a:p>
            <a:r>
              <a:rPr lang="en-US" sz="2000" dirty="0">
                <a:latin typeface="+mn-lt"/>
              </a:rPr>
              <a:t>Availability</a:t>
            </a:r>
          </a:p>
          <a:p>
            <a:r>
              <a:rPr lang="en-US" sz="2000" dirty="0">
                <a:latin typeface="+mn-lt"/>
              </a:rPr>
              <a:t>Performance</a:t>
            </a:r>
          </a:p>
          <a:p>
            <a:r>
              <a:rPr lang="en-US" sz="2000" dirty="0">
                <a:latin typeface="+mn-lt"/>
              </a:rPr>
              <a:t>Programmable and DevOps Friendly</a:t>
            </a:r>
          </a:p>
          <a:p>
            <a:r>
              <a:rPr lang="en-US" sz="2000" dirty="0" err="1">
                <a:latin typeface="+mn-lt"/>
              </a:rPr>
              <a:t>Lambda@Edge</a:t>
            </a:r>
            <a:endParaRPr lang="en-US" sz="2000" dirty="0">
              <a:latin typeface="+mn-lt"/>
            </a:endParaRPr>
          </a:p>
          <a:p>
            <a:r>
              <a:rPr lang="en-US" sz="2000" dirty="0">
                <a:latin typeface="+mn-lt"/>
              </a:rPr>
              <a:t>Cost Effective</a:t>
            </a:r>
            <a:endParaRPr lang="en-US" sz="3200" dirty="0">
              <a:latin typeface="+mn-lt"/>
            </a:endParaRPr>
          </a:p>
        </p:txBody>
      </p:sp>
      <p:pic>
        <p:nvPicPr>
          <p:cNvPr id="6" name="Picture 5" descr="Картинки по запросу &quot;cloudfront images&quot;">
            <a:extLst>
              <a:ext uri="{FF2B5EF4-FFF2-40B4-BE49-F238E27FC236}">
                <a16:creationId xmlns:a16="http://schemas.microsoft.com/office/drawing/2014/main" id="{D76024B2-05AD-4593-9247-787DA27AE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593" y="1789269"/>
            <a:ext cx="3890633" cy="389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57</a:t>
            </a:fld>
            <a:endParaRPr lang="ru-RU"/>
          </a:p>
        </p:txBody>
      </p:sp>
      <p:pic>
        <p:nvPicPr>
          <p:cNvPr id="3" name="Picture 2" descr="Картинки по запросу &quot;AWS CloudWatch icon&quot;">
            <a:extLst>
              <a:ext uri="{FF2B5EF4-FFF2-40B4-BE49-F238E27FC236}">
                <a16:creationId xmlns:a16="http://schemas.microsoft.com/office/drawing/2014/main" id="{DEDE63E8-2339-45DB-ADAD-7DB830A0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283" y="1647496"/>
            <a:ext cx="4613220" cy="461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58</a:t>
            </a:fld>
            <a:endParaRPr lang="ru-RU"/>
          </a:p>
        </p:txBody>
      </p:sp>
      <p:pic>
        <p:nvPicPr>
          <p:cNvPr id="2050" name="Picture 2" descr="How Amazon CloudWatch works">
            <a:extLst>
              <a:ext uri="{FF2B5EF4-FFF2-40B4-BE49-F238E27FC236}">
                <a16:creationId xmlns:a16="http://schemas.microsoft.com/office/drawing/2014/main" id="{39A87496-45D3-4CA8-AB8F-1921FB991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545" y="2461119"/>
            <a:ext cx="10912186" cy="33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3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AWS CloudWatch. Features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59</a:t>
            </a:fld>
            <a:endParaRPr lang="ru-RU"/>
          </a:p>
        </p:txBody>
      </p:sp>
      <p:sp>
        <p:nvSpPr>
          <p:cNvPr id="5" name="Content Placeholder 4">
            <a:extLst>
              <a:ext uri="{FF2B5EF4-FFF2-40B4-BE49-F238E27FC236}">
                <a16:creationId xmlns:a16="http://schemas.microsoft.com/office/drawing/2014/main" id="{53838C3D-5F32-43CF-8797-CB7F98B8DE93}"/>
              </a:ext>
            </a:extLst>
          </p:cNvPr>
          <p:cNvSpPr txBox="1">
            <a:spLocks/>
          </p:cNvSpPr>
          <p:nvPr/>
        </p:nvSpPr>
        <p:spPr>
          <a:xfrm>
            <a:off x="1321456" y="1655378"/>
            <a:ext cx="9359902" cy="5097517"/>
          </a:xfrm>
          <a:prstGeom prst="rect">
            <a:avLst/>
          </a:prstGeom>
        </p:spPr>
        <p:txBody>
          <a:bodyPr>
            <a:noAutofit/>
          </a:bodyPr>
          <a:lstStyle>
            <a:lvl1pPr marL="2286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1pPr>
            <a:lvl2pPr marL="468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2pPr>
            <a:lvl3pPr marL="684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3pPr>
            <a:lvl4pPr marL="900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4pPr>
            <a:lvl5pPr marL="1116000" indent="-228600" algn="l" defTabSz="914400" rtl="0" eaLnBrk="1" latinLnBrk="0" hangingPunct="1">
              <a:lnSpc>
                <a:spcPct val="150000"/>
              </a:lnSpc>
              <a:spcBef>
                <a:spcPts val="0"/>
              </a:spcBef>
              <a:spcAft>
                <a:spcPts val="800"/>
              </a:spcAft>
              <a:buClr>
                <a:srgbClr val="E30613"/>
              </a:buClr>
              <a:buFont typeface="Wingdings" pitchFamily="2" charset="2"/>
              <a:buChar char="§"/>
              <a:defRPr sz="1300" b="0" i="0" kern="1200">
                <a:solidFill>
                  <a:srgbClr val="3D4649"/>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n-lt"/>
              </a:rPr>
              <a:t>Collect</a:t>
            </a:r>
          </a:p>
          <a:p>
            <a:pPr lvl="1"/>
            <a:r>
              <a:rPr lang="en-US" sz="1800" dirty="0">
                <a:latin typeface="+mn-lt"/>
              </a:rPr>
              <a:t>Store logs and Build-in or custom metrics</a:t>
            </a:r>
          </a:p>
          <a:p>
            <a:r>
              <a:rPr lang="en-US" sz="1800" dirty="0">
                <a:latin typeface="+mn-lt"/>
              </a:rPr>
              <a:t>Monitor</a:t>
            </a:r>
          </a:p>
          <a:p>
            <a:pPr lvl="1"/>
            <a:r>
              <a:rPr lang="en-US" sz="1800" dirty="0">
                <a:latin typeface="+mn-lt"/>
              </a:rPr>
              <a:t>Operational dashboards</a:t>
            </a:r>
          </a:p>
          <a:p>
            <a:pPr lvl="1"/>
            <a:r>
              <a:rPr lang="en-US" sz="1800" dirty="0">
                <a:latin typeface="+mn-lt"/>
              </a:rPr>
              <a:t>High resolution alarms, a</a:t>
            </a:r>
            <a:r>
              <a:rPr lang="en-US" sz="1800" dirty="0"/>
              <a:t>nomaly detection</a:t>
            </a:r>
            <a:endParaRPr lang="en-US" sz="1800" dirty="0">
              <a:latin typeface="+mn-lt"/>
            </a:endParaRPr>
          </a:p>
          <a:p>
            <a:pPr lvl="1"/>
            <a:r>
              <a:rPr lang="en-US" sz="1800" dirty="0">
                <a:latin typeface="+mn-lt"/>
              </a:rPr>
              <a:t>Application Insights for .NET and SQL Servers apps</a:t>
            </a:r>
          </a:p>
          <a:p>
            <a:r>
              <a:rPr lang="en-US" sz="1800" dirty="0">
                <a:latin typeface="+mn-lt"/>
              </a:rPr>
              <a:t>Act</a:t>
            </a:r>
          </a:p>
          <a:p>
            <a:pPr lvl="1"/>
            <a:r>
              <a:rPr lang="en-US" sz="1800" dirty="0">
                <a:latin typeface="+mn-lt"/>
              </a:rPr>
              <a:t>Auto Scaling and CloudWatch Events</a:t>
            </a:r>
          </a:p>
          <a:p>
            <a:r>
              <a:rPr lang="en-US" sz="1800" dirty="0">
                <a:latin typeface="+mn-lt"/>
              </a:rPr>
              <a:t>Analyze</a:t>
            </a:r>
          </a:p>
          <a:p>
            <a:r>
              <a:rPr lang="en-US" sz="1800" dirty="0">
                <a:latin typeface="+mn-lt"/>
              </a:rPr>
              <a:t>Compliance and Security</a:t>
            </a:r>
          </a:p>
        </p:txBody>
      </p:sp>
      <p:pic>
        <p:nvPicPr>
          <p:cNvPr id="3074" name="Picture 2" descr="Картинки по запросу &quot;AWS CloudWatch icon&quot;">
            <a:extLst>
              <a:ext uri="{FF2B5EF4-FFF2-40B4-BE49-F238E27FC236}">
                <a16:creationId xmlns:a16="http://schemas.microsoft.com/office/drawing/2014/main" id="{10192FA1-7F0A-4700-A9D6-1F41AD83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337" y="1742091"/>
            <a:ext cx="3460531" cy="346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a:t>
            </a:fld>
            <a:endParaRPr lang="ru-RU"/>
          </a:p>
        </p:txBody>
      </p:sp>
      <p:pic>
        <p:nvPicPr>
          <p:cNvPr id="1028" name="Picture 4" descr="Free icon - Free vector icons - Free SVG, PSD, PNG, EPS, Ai &amp; Icon Font">
            <a:extLst>
              <a:ext uri="{FF2B5EF4-FFF2-40B4-BE49-F238E27FC236}">
                <a16:creationId xmlns:a16="http://schemas.microsoft.com/office/drawing/2014/main" id="{3FB6CC99-C2B8-3C40-BCA8-6B044A346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589" y="2037791"/>
            <a:ext cx="4091546" cy="409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1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60</a:t>
            </a:fld>
            <a:endParaRPr lang="ru-RU"/>
          </a:p>
        </p:txBody>
      </p:sp>
      <p:sp>
        <p:nvSpPr>
          <p:cNvPr id="7" name="TextBox 6">
            <a:extLst>
              <a:ext uri="{FF2B5EF4-FFF2-40B4-BE49-F238E27FC236}">
                <a16:creationId xmlns:a16="http://schemas.microsoft.com/office/drawing/2014/main" id="{F727EEE4-239B-4438-BAE2-F952077B0266}"/>
              </a:ext>
            </a:extLst>
          </p:cNvPr>
          <p:cNvSpPr txBox="1"/>
          <p:nvPr/>
        </p:nvSpPr>
        <p:spPr>
          <a:xfrm>
            <a:off x="5285126" y="2875002"/>
            <a:ext cx="2258147" cy="1107996"/>
          </a:xfrm>
          <a:prstGeom prst="rect">
            <a:avLst/>
          </a:prstGeom>
          <a:noFill/>
        </p:spPr>
        <p:txBody>
          <a:bodyPr wrap="square" lIns="0" tIns="0" rIns="0" bIns="0" rtlCol="0">
            <a:spAutoFit/>
          </a:bodyPr>
          <a:lstStyle/>
          <a:p>
            <a:pPr algn="l">
              <a:lnSpc>
                <a:spcPct val="150000"/>
              </a:lnSpc>
              <a:spcAft>
                <a:spcPts val="800"/>
              </a:spcAft>
            </a:pPr>
            <a:r>
              <a:rPr lang="en-US" sz="5400" dirty="0">
                <a:solidFill>
                  <a:srgbClr val="3D4649"/>
                </a:solidFill>
                <a:latin typeface="Roboto Condensed" panose="02000000000000000000" pitchFamily="2" charset="0"/>
                <a:ea typeface="Roboto Condensed" panose="02000000000000000000" pitchFamily="2" charset="0"/>
              </a:rPr>
              <a:t>DEMO</a:t>
            </a:r>
          </a:p>
        </p:txBody>
      </p:sp>
    </p:spTree>
    <p:extLst>
      <p:ext uri="{BB962C8B-B14F-4D97-AF65-F5344CB8AC3E}">
        <p14:creationId xmlns:p14="http://schemas.microsoft.com/office/powerpoint/2010/main" val="36370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07642"/>
            <a:ext cx="10080626" cy="1169551"/>
          </a:xfrm>
        </p:spPr>
        <p:txBody>
          <a:bodyPr/>
          <a:lstStyle/>
          <a:p>
            <a:r>
              <a:rPr lang="en-US" dirty="0"/>
              <a:t>APPLICATION OVERVIEW</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61</a:t>
            </a:fld>
            <a:endParaRPr lang="ru-RU"/>
          </a:p>
        </p:txBody>
      </p:sp>
      <p:pic>
        <p:nvPicPr>
          <p:cNvPr id="5" name="Picture 4" descr="A picture containing parking, meter, monitor, street&#10;&#10;Description automatically generated">
            <a:extLst>
              <a:ext uri="{FF2B5EF4-FFF2-40B4-BE49-F238E27FC236}">
                <a16:creationId xmlns:a16="http://schemas.microsoft.com/office/drawing/2014/main" id="{7D1C9F13-E62F-48C8-9EB3-86B5377FF56C}"/>
              </a:ext>
            </a:extLst>
          </p:cNvPr>
          <p:cNvPicPr>
            <a:picLocks noChangeAspect="1"/>
          </p:cNvPicPr>
          <p:nvPr/>
        </p:nvPicPr>
        <p:blipFill>
          <a:blip r:embed="rId2"/>
          <a:stretch>
            <a:fillRect/>
          </a:stretch>
        </p:blipFill>
        <p:spPr>
          <a:xfrm>
            <a:off x="2117834" y="1299013"/>
            <a:ext cx="8728494" cy="5611539"/>
          </a:xfrm>
          <a:prstGeom prst="rect">
            <a:avLst/>
          </a:prstGeom>
        </p:spPr>
      </p:pic>
    </p:spTree>
    <p:extLst>
      <p:ext uri="{BB962C8B-B14F-4D97-AF65-F5344CB8AC3E}">
        <p14:creationId xmlns:p14="http://schemas.microsoft.com/office/powerpoint/2010/main" val="27093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PRACTICE</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C96477F9-8499-8242-9148-6533E44A0540}"/>
              </a:ext>
            </a:extLst>
          </p:cNvPr>
          <p:cNvSpPr>
            <a:spLocks noGrp="1"/>
          </p:cNvSpPr>
          <p:nvPr>
            <p:ph type="sldNum" sz="quarter" idx="11"/>
          </p:nvPr>
        </p:nvSpPr>
        <p:spPr/>
        <p:txBody>
          <a:bodyPr/>
          <a:lstStyle/>
          <a:p>
            <a:fld id="{BEBBAB50-750E-4440-A86C-A269EF5F21FD}" type="slidenum">
              <a:rPr lang="ru-RU" smtClean="0"/>
              <a:pPr/>
              <a:t>62</a:t>
            </a:fld>
            <a:endParaRPr lang="ru-RU"/>
          </a:p>
        </p:txBody>
      </p:sp>
      <p:sp>
        <p:nvSpPr>
          <p:cNvPr id="6" name="Content Placeholder 5">
            <a:extLst>
              <a:ext uri="{FF2B5EF4-FFF2-40B4-BE49-F238E27FC236}">
                <a16:creationId xmlns:a16="http://schemas.microsoft.com/office/drawing/2014/main" id="{CAD6068A-5BBD-49AD-8554-22C868BD3DAE}"/>
              </a:ext>
            </a:extLst>
          </p:cNvPr>
          <p:cNvSpPr>
            <a:spLocks noGrp="1"/>
          </p:cNvSpPr>
          <p:nvPr>
            <p:ph sz="quarter" idx="10"/>
          </p:nvPr>
        </p:nvSpPr>
        <p:spPr>
          <a:xfrm>
            <a:off x="3053256" y="3264994"/>
            <a:ext cx="6479627" cy="1221061"/>
          </a:xfrm>
        </p:spPr>
        <p:txBody>
          <a:bodyPr>
            <a:normAutofit/>
          </a:bodyPr>
          <a:lstStyle/>
          <a:p>
            <a:pPr marL="0" indent="0">
              <a:buNone/>
            </a:pPr>
            <a:r>
              <a:rPr lang="en-US" sz="2400" dirty="0">
                <a:hlinkClick r:id="rId2"/>
              </a:rPr>
              <a:t>https://github.com/illiasaveliev/image-viewer</a:t>
            </a:r>
            <a:endParaRPr lang="en-US" sz="2400" dirty="0"/>
          </a:p>
        </p:txBody>
      </p:sp>
    </p:spTree>
    <p:extLst>
      <p:ext uri="{BB962C8B-B14F-4D97-AF65-F5344CB8AC3E}">
        <p14:creationId xmlns:p14="http://schemas.microsoft.com/office/powerpoint/2010/main" val="17808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F35-2166-AA4D-BFD5-057037B758E5}"/>
              </a:ext>
            </a:extLst>
          </p:cNvPr>
          <p:cNvSpPr>
            <a:spLocks noGrp="1"/>
          </p:cNvSpPr>
          <p:nvPr>
            <p:ph type="title"/>
          </p:nvPr>
        </p:nvSpPr>
        <p:spPr/>
        <p:txBody>
          <a:bodyPr/>
          <a:lstStyle/>
          <a:p>
            <a:r>
              <a:rPr lang="en-US"/>
              <a:t>THANK YOU!</a:t>
            </a:r>
            <a:endParaRPr lang="ru-RU" dirty="0"/>
          </a:p>
        </p:txBody>
      </p:sp>
    </p:spTree>
    <p:extLst>
      <p:ext uri="{BB962C8B-B14F-4D97-AF65-F5344CB8AC3E}">
        <p14:creationId xmlns:p14="http://schemas.microsoft.com/office/powerpoint/2010/main" val="8003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7</a:t>
            </a:fld>
            <a:endParaRPr lang="ru-RU"/>
          </a:p>
        </p:txBody>
      </p:sp>
      <p:pic>
        <p:nvPicPr>
          <p:cNvPr id="5122" name="Picture 2" descr="© 2018, Amazon Web Services, Inc. or its affiliates. All rights reserved.&#10;Table&#10;Table&#10;Items&#10;Attributes&#10;Partition&#10;Key&#10;Sort&#10;...">
            <a:extLst>
              <a:ext uri="{FF2B5EF4-FFF2-40B4-BE49-F238E27FC236}">
                <a16:creationId xmlns:a16="http://schemas.microsoft.com/office/drawing/2014/main" id="{D5E3FDAF-6AF7-3645-BFE9-DD8619665C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1" t="15776" r="2797" b="11132"/>
          <a:stretch/>
        </p:blipFill>
        <p:spPr bwMode="auto">
          <a:xfrm>
            <a:off x="1819048" y="1918996"/>
            <a:ext cx="9274628" cy="411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80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Tables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8</a:t>
            </a:fld>
            <a:endParaRPr lang="ru-RU"/>
          </a:p>
        </p:txBody>
      </p:sp>
      <p:pic>
        <p:nvPicPr>
          <p:cNvPr id="6146" name="Picture 2" descr="© 2018, Amazon Web Services, Inc. or its affiliates. All rights reserved.&#10;00 55 A954 FFAA00 FF&#10;Partition Keys&#10;Partition Ke...">
            <a:extLst>
              <a:ext uri="{FF2B5EF4-FFF2-40B4-BE49-F238E27FC236}">
                <a16:creationId xmlns:a16="http://schemas.microsoft.com/office/drawing/2014/main" id="{05C06BF8-137C-7247-BB87-DAA4BB1E8F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29" t="12808" r="5843" b="10779"/>
          <a:stretch/>
        </p:blipFill>
        <p:spPr bwMode="auto">
          <a:xfrm>
            <a:off x="1995053" y="1898214"/>
            <a:ext cx="9203377" cy="434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767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5F-594A-DA48-826D-E63754FFC59C}"/>
              </a:ext>
            </a:extLst>
          </p:cNvPr>
          <p:cNvSpPr>
            <a:spLocks noGrp="1"/>
          </p:cNvSpPr>
          <p:nvPr>
            <p:ph type="title"/>
          </p:nvPr>
        </p:nvSpPr>
        <p:spPr>
          <a:xfrm>
            <a:off x="1416049" y="728663"/>
            <a:ext cx="10080626" cy="1169551"/>
          </a:xfrm>
        </p:spPr>
        <p:txBody>
          <a:bodyPr/>
          <a:lstStyle/>
          <a:p>
            <a:r>
              <a:rPr lang="en-US" dirty="0"/>
              <a:t>Amazon DynamoDB. Key Concepts</a:t>
            </a:r>
            <a:br>
              <a:rPr lang="en-US" dirty="0"/>
            </a:br>
            <a:r>
              <a:rPr lang="en-US" dirty="0">
                <a:solidFill>
                  <a:srgbClr val="E30613"/>
                </a:solidFill>
              </a:rPr>
              <a:t>—</a:t>
            </a:r>
            <a:endParaRPr lang="ru-RU" dirty="0"/>
          </a:p>
        </p:txBody>
      </p:sp>
      <p:sp>
        <p:nvSpPr>
          <p:cNvPr id="2" name="Slide Number Placeholder 1">
            <a:extLst>
              <a:ext uri="{FF2B5EF4-FFF2-40B4-BE49-F238E27FC236}">
                <a16:creationId xmlns:a16="http://schemas.microsoft.com/office/drawing/2014/main" id="{40D2A39B-AAFD-844E-B2EE-1526211ED7AB}"/>
              </a:ext>
            </a:extLst>
          </p:cNvPr>
          <p:cNvSpPr>
            <a:spLocks noGrp="1"/>
          </p:cNvSpPr>
          <p:nvPr>
            <p:ph type="sldNum" sz="quarter" idx="11"/>
          </p:nvPr>
        </p:nvSpPr>
        <p:spPr/>
        <p:txBody>
          <a:bodyPr/>
          <a:lstStyle/>
          <a:p>
            <a:fld id="{BEBBAB50-750E-4440-A86C-A269EF5F21FD}" type="slidenum">
              <a:rPr lang="ru-RU" smtClean="0"/>
              <a:pPr/>
              <a:t>9</a:t>
            </a:fld>
            <a:endParaRPr lang="ru-RU"/>
          </a:p>
        </p:txBody>
      </p:sp>
      <p:pic>
        <p:nvPicPr>
          <p:cNvPr id="11266" name="Picture 2" descr="© 2018, Amazon Web Services, Inc. or its affiliates. All rights reserved.&#10;© 2017, Amazon Web Services, Inc. or its Affilia...">
            <a:extLst>
              <a:ext uri="{FF2B5EF4-FFF2-40B4-BE49-F238E27FC236}">
                <a16:creationId xmlns:a16="http://schemas.microsoft.com/office/drawing/2014/main" id="{3AAFFBAE-18B1-8047-B662-D03009DC02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26" t="18923" b="18423"/>
          <a:stretch/>
        </p:blipFill>
        <p:spPr bwMode="auto">
          <a:xfrm>
            <a:off x="1416049" y="2207307"/>
            <a:ext cx="10298627" cy="374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304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igma Software">
  <a:themeElements>
    <a:clrScheme name="Sigma">
      <a:dk1>
        <a:sysClr val="windowText" lastClr="000000"/>
      </a:dk1>
      <a:lt1>
        <a:sysClr val="window" lastClr="FFFFFF"/>
      </a:lt1>
      <a:dk2>
        <a:srgbClr val="00354E"/>
      </a:dk2>
      <a:lt2>
        <a:srgbClr val="F2F2F2"/>
      </a:lt2>
      <a:accent1>
        <a:srgbClr val="E30613"/>
      </a:accent1>
      <a:accent2>
        <a:srgbClr val="82BADE"/>
      </a:accent2>
      <a:accent3>
        <a:srgbClr val="FFCE32"/>
      </a:accent3>
      <a:accent4>
        <a:srgbClr val="00354E"/>
      </a:accent4>
      <a:accent5>
        <a:srgbClr val="C9CCD4"/>
      </a:accent5>
      <a:accent6>
        <a:srgbClr val="F2F2F2"/>
      </a:accent6>
      <a:hlink>
        <a:srgbClr val="E30613"/>
      </a:hlink>
      <a:folHlink>
        <a:srgbClr val="E30613"/>
      </a:folHlink>
    </a:clrScheme>
    <a:fontScheme name="Sigma new">
      <a:majorFont>
        <a:latin typeface="Oswa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50000"/>
          </a:lnSpc>
          <a:spcAft>
            <a:spcPts val="800"/>
          </a:spcAft>
          <a:defRPr sz="1300" dirty="0" smtClean="0">
            <a:solidFill>
              <a:srgbClr val="3D4649"/>
            </a:solidFill>
            <a:latin typeface="Roboto Condensed" panose="02000000000000000000" pitchFamily="2" charset="0"/>
            <a:ea typeface="Roboto Condensed"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7EB23637836C41BE33910BF352BC94" ma:contentTypeVersion="81" ma:contentTypeDescription="Create a new document." ma:contentTypeScope="" ma:versionID="f5a647f4e8b380859cb3f05b364fd984">
  <xsd:schema xmlns:xsd="http://www.w3.org/2001/XMLSchema" xmlns:xs="http://www.w3.org/2001/XMLSchema" xmlns:p="http://schemas.microsoft.com/office/2006/metadata/properties" xmlns:ns1="http://schemas.microsoft.com/sharepoint/v3" xmlns:ns2="6de24da2-2c89-4c63-a7dd-0ead4636faac" xmlns:ns3="http://schemas.microsoft.com/sharepoint/v3/fields" targetNamespace="http://schemas.microsoft.com/office/2006/metadata/properties" ma:root="true" ma:fieldsID="c1461065c7a1e4ad793bb3c545af48eb" ns1:_="" ns2:_="" ns3:_="">
    <xsd:import namespace="http://schemas.microsoft.com/sharepoint/v3"/>
    <xsd:import namespace="6de24da2-2c89-4c63-a7dd-0ead4636faac"/>
    <xsd:import namespace="http://schemas.microsoft.com/sharepoint/v3/fields"/>
    <xsd:element name="properties">
      <xsd:complexType>
        <xsd:sequence>
          <xsd:element name="documentManagement">
            <xsd:complexType>
              <xsd:all>
                <xsd:element ref="ns2:QMS_x002d_ID" minOccurs="0"/>
                <xsd:element ref="ns2:Doc_x002e_ID" minOccurs="0"/>
                <xsd:element ref="ns2:Process_x0020_Category" minOccurs="0"/>
                <xsd:element ref="ns2:Process_x0020_Area" minOccurs="0"/>
                <xsd:element ref="ns1:ReportOwner" minOccurs="0"/>
                <xsd:element ref="ns2:DocType" minOccurs="0"/>
                <xsd:element ref="ns2:Language" minOccurs="0"/>
                <xsd:element ref="ns2:Top" minOccurs="0"/>
                <xsd:element ref="ns2:Archived" minOccurs="0"/>
                <xsd:element ref="ns2:ISO_x0020_9001" minOccurs="0"/>
                <xsd:element ref="ns2:Comments" minOccurs="0"/>
                <xsd:element ref="ns2:Revision" minOccurs="0"/>
                <xsd:element ref="ns2:Approver" minOccurs="0"/>
                <xsd:element ref="ns2:Title_x0020_Ru" minOccurs="0"/>
                <xsd:element ref="ns1:_dlc_Exempt" minOccurs="0"/>
                <xsd:element ref="ns2:DLCPolicyLabelValue" minOccurs="0"/>
                <xsd:element ref="ns2:DLCPolicyLabelClientValue" minOccurs="0"/>
                <xsd:element ref="ns2:DLCPolicyLabelLock" minOccurs="0"/>
                <xsd:element ref="ns2:Type_x0020_of_x0020_QMS_x0020_requirement" minOccurs="0"/>
                <xsd:element ref="ns2:Published_x0020_vershion" minOccurs="0"/>
                <xsd:element ref="ns3:_Version"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Owner" ma:index="6" nillable="true" ma:displayName="Owner" ma:description="Owner of this document" ma:list="UserInfo" ma:SharePointGroup="0" ma:internalName="ReportOwner" ma:readOnly="false"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26" nillable="true" ma:displayName="Exempt from Policy" ma:hidden="true" ma:internalName="_dlc_Exempt" ma:readOnly="tru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e24da2-2c89-4c63-a7dd-0ead4636faac" elementFormDefault="qualified">
    <xsd:import namespace="http://schemas.microsoft.com/office/2006/documentManagement/types"/>
    <xsd:import namespace="http://schemas.microsoft.com/office/infopath/2007/PartnerControls"/>
    <xsd:element name="QMS_x002d_ID" ma:index="2" nillable="true" ma:displayName="QMS-ID" ma:internalName="QMS_x002d_ID">
      <xsd:simpleType>
        <xsd:restriction base="dms:Text">
          <xsd:maxLength value="8"/>
        </xsd:restriction>
      </xsd:simpleType>
    </xsd:element>
    <xsd:element name="Doc_x002e_ID" ma:index="3" nillable="true" ma:displayName="Doc.ID" ma:default="" ma:internalName="Doc_x002e_ID">
      <xsd:simpleType>
        <xsd:restriction base="dms:Text">
          <xsd:maxLength value="255"/>
        </xsd:restriction>
      </xsd:simpleType>
    </xsd:element>
    <xsd:element name="Process_x0020_Category" ma:index="4" nillable="true" ma:displayName="Process Category" ma:description="Process Categories from http://portal/eqms/Lists/ProcessCategory" ma:list="{580a9473-577b-49f3-90df-9c16a936afa6}" ma:internalName="Process_x0020_Category" ma:readOnly="false" ma:showField="Title" ma:web="dd943bfa-4102-4b99-8e47-79d66c9edeab">
      <xsd:simpleType>
        <xsd:restriction base="dms:Lookup"/>
      </xsd:simpleType>
    </xsd:element>
    <xsd:element name="Process_x0020_Area" ma:index="5" nillable="true" ma:displayName="Process" ma:description="Process Name from http://portal/eqms/Lists/ProcessList" ma:list="{31979786-d26e-49fa-94ca-f95647af5ba0}" ma:internalName="Process_x0020_Area" ma:readOnly="false" ma:showField="Title" ma:web="dd943bfa-4102-4b99-8e47-79d66c9edeab">
      <xsd:simpleType>
        <xsd:restriction base="dms:Lookup"/>
      </xsd:simpleType>
    </xsd:element>
    <xsd:element name="DocType" ma:index="7" nillable="true" ma:displayName="DocType" ma:description="Document Types from http://portal/eqms/Lists/DocType" ma:list="{62b3a6f5-000c-4290-aab1-265231117642}" ma:internalName="DocType" ma:readOnly="false" ma:showField="Doc_x0020_Category_x0020_Name" ma:web="dd943bfa-4102-4b99-8e47-79d66c9edeab">
      <xsd:simpleType>
        <xsd:restriction base="dms:Lookup"/>
      </xsd:simpleType>
    </xsd:element>
    <xsd:element name="Language" ma:index="8" nillable="true" ma:displayName="Language" ma:default="En" ma:description="The language of the document" ma:format="Dropdown" ma:internalName="Language">
      <xsd:simpleType>
        <xsd:restriction base="dms:Choice">
          <xsd:enumeration value="En"/>
          <xsd:enumeration value="Ru"/>
        </xsd:restriction>
      </xsd:simpleType>
    </xsd:element>
    <xsd:element name="Top" ma:index="9" nillable="true" ma:displayName="Top" ma:default="0" ma:description="Most Popular Docs" ma:internalName="Top">
      <xsd:simpleType>
        <xsd:restriction base="dms:Boolean"/>
      </xsd:simpleType>
    </xsd:element>
    <xsd:element name="Archived" ma:index="10" nillable="true" ma:displayName="Archived" ma:default="0" ma:description="Mark this check box to &quot;move&quot; the doc into Archive view" ma:internalName="Archived">
      <xsd:simpleType>
        <xsd:restriction base="dms:Boolean"/>
      </xsd:simpleType>
    </xsd:element>
    <xsd:element name="ISO_x0020_9001" ma:index="11" nillable="true" ma:displayName="ISO 9001" ma:list="{727c10e0-2472-4bc3-92a5-6a52e2d25bfb}" ma:internalName="ISO_x0020_9001" ma:showField="Title" ma:web="dd943bfa-4102-4b99-8e47-79d66c9edeab">
      <xsd:complexType>
        <xsd:complexContent>
          <xsd:extension base="dms:MultiChoiceLookup">
            <xsd:sequence>
              <xsd:element name="Value" type="dms:Lookup" maxOccurs="unbounded" minOccurs="0" nillable="true"/>
            </xsd:sequence>
          </xsd:extension>
        </xsd:complexContent>
      </xsd:complexType>
    </xsd:element>
    <xsd:element name="Comments" ma:index="12" nillable="true" ma:displayName="Comments" ma:description="Any comments concerning the document" ma:internalName="Comments">
      <xsd:simpleType>
        <xsd:restriction base="dms:Text">
          <xsd:maxLength value="255"/>
        </xsd:restriction>
      </xsd:simpleType>
    </xsd:element>
    <xsd:element name="Revision" ma:index="17" nillable="true" ma:displayName="Revision" ma:internalName="Revision" ma:readOnly="true">
      <xsd:simpleType>
        <xsd:restriction base="dms:Text"/>
      </xsd:simpleType>
    </xsd:element>
    <xsd:element name="Approver" ma:index="22" nillable="true" ma:displayName="Approver" ma:description="Approver of the document" ma:list="UserInfo" ma:SharePointGroup="0" ma:internalName="Approver" ma:showField="Last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itle_x0020_Ru" ma:index="23" nillable="true" ma:displayName="Title Ru" ma:description="Title in Russian" ma:internalName="Title_x0020_Ru">
      <xsd:simpleType>
        <xsd:restriction base="dms:Text">
          <xsd:maxLength value="255"/>
        </xsd:restriction>
      </xsd:simpleType>
    </xsd:element>
    <xsd:element name="DLCPolicyLabelValue" ma:index="27"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8"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9" nillable="true" ma:displayName="Label Locked" ma:description="Indicates whether the label should be updated when item properties are modified." ma:hidden="true" ma:internalName="DLCPolicyLabelLock" ma:readOnly="false">
      <xsd:simpleType>
        <xsd:restriction base="dms:Text"/>
      </xsd:simpleType>
    </xsd:element>
    <xsd:element name="Type_x0020_of_x0020_QMS_x0020_requirement" ma:index="31" nillable="true" ma:displayName="Applicability" ma:format="Dropdown" ma:internalName="Type_x0020_of_x0020_QMS_x0020_requirement">
      <xsd:simpleType>
        <xsd:restriction base="dms:Choice">
          <xsd:enumeration value="Mandatory"/>
          <xsd:enumeration value="Optional"/>
        </xsd:restriction>
      </xsd:simpleType>
    </xsd:element>
    <xsd:element name="Published_x0020_vershion" ma:index="32" nillable="true" ma:displayName="Published version" ma:format="Hyperlink" ma:hidden="true" ma:internalName="Published_x0020_vershion"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33"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Version xmlns="http://schemas.microsoft.com/sharepoint/v3/fields"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Approver xmlns="6de24da2-2c89-4c63-a7dd-0ead4636faac">
      <UserInfo>
        <DisplayName>Kostenko, Artem</DisplayName>
        <AccountId>20</AccountId>
        <AccountType/>
      </UserInfo>
    </Approver>
    <ReportOwner xmlns="http://schemas.microsoft.com/sharepoint/v3">
      <UserInfo>
        <DisplayName>Kostenko, Artem</DisplayName>
        <AccountId>20</AccountId>
        <AccountType/>
      </UserInfo>
    </ReportOwner>
    <Archived xmlns="6de24da2-2c89-4c63-a7dd-0ead4636faac">false</Archived>
    <Top xmlns="6de24da2-2c89-4c63-a7dd-0ead4636faac">false</Top>
    <Language xmlns="6de24da2-2c89-4c63-a7dd-0ead4636faac">En</Language>
    <Doc_x002e_ID xmlns="6de24da2-2c89-4c63-a7dd-0ead4636faac" xsi:nil="true"/>
    <Title_x0020_Ru xmlns="6de24da2-2c89-4c63-a7dd-0ead4636faac" xsi:nil="true"/>
    <QMS_x002d_ID xmlns="6de24da2-2c89-4c63-a7dd-0ead4636faac">MK011</QMS_x002d_ID>
    <Comments xmlns="6de24da2-2c89-4c63-a7dd-0ead4636faac" xsi:nil="true"/>
    <Process_x0020_Category xmlns="6de24da2-2c89-4c63-a7dd-0ead4636faac">1</Process_x0020_Category>
    <Process_x0020_Area xmlns="6de24da2-2c89-4c63-a7dd-0ead4636faac">6</Process_x0020_Area>
    <ISO_x0020_9001 xmlns="6de24da2-2c89-4c63-a7dd-0ead4636faac"/>
    <Type_x0020_of_x0020_QMS_x0020_requirement xmlns="6de24da2-2c89-4c63-a7dd-0ead4636faac">Mandatory</Type_x0020_of_x0020_QMS_x0020_requirement>
    <DocType xmlns="6de24da2-2c89-4c63-a7dd-0ead4636faac">6</DocType>
    <DLCPolicyLabelClientValue xmlns="6de24da2-2c89-4c63-a7dd-0ead4636faac" xsi:nil="true"/>
    <Published_x0020_vershion xmlns="6de24da2-2c89-4c63-a7dd-0ead4636faac">
      <Url xsi:nil="true"/>
      <Description xsi:nil="true"/>
    </Published_x0020_vershion>
    <DLCPolicyLabelLock xmlns="6de24da2-2c89-4c63-a7dd-0ead4636faac" xsi:nil="true"/>
    <DLCPolicyLabelValue xmlns="6de24da2-2c89-4c63-a7dd-0ead4636faac">3.0</DLCPolicyLabelValue>
  </documentManagement>
</p:properties>
</file>

<file path=customXml/item4.xml><?xml version="1.0" encoding="utf-8"?>
<?mso-contentType ?>
<p:Policy xmlns:p="office.server.policy" id="" local="true">
  <p:Name>Document</p:Name>
  <p:Description/>
  <p:Statement/>
  <p:PolicyItems>
    <p:PolicyItem featureId="Microsoft.Office.RecordsManagement.PolicyFeatures.PolicyLabel" staticId="0x010100107EB23637836C41BE33910BF352BC94|801092262" UniqueId="a1ace974-da4e-45e9-89e0-8ee72cb77597">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Props1.xml><?xml version="1.0" encoding="utf-8"?>
<ds:datastoreItem xmlns:ds="http://schemas.openxmlformats.org/officeDocument/2006/customXml" ds:itemID="{74297F3F-E298-424E-9D0E-8FB0E0AF77EC}">
  <ds:schemaRefs>
    <ds:schemaRef ds:uri="http://schemas.microsoft.com/sharepoint/v3/contenttype/forms"/>
  </ds:schemaRefs>
</ds:datastoreItem>
</file>

<file path=customXml/itemProps2.xml><?xml version="1.0" encoding="utf-8"?>
<ds:datastoreItem xmlns:ds="http://schemas.openxmlformats.org/officeDocument/2006/customXml" ds:itemID="{667F1277-4364-4E1A-BBD7-BA81AC9D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e24da2-2c89-4c63-a7dd-0ead4636faa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504F74-9D93-4C5B-8822-4A4CEB41FF98}">
  <ds:schemaRefs>
    <ds:schemaRef ds:uri="http://schemas.microsoft.com/office/2006/documentManagement/types"/>
    <ds:schemaRef ds:uri="6de24da2-2c89-4c63-a7dd-0ead4636faac"/>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53DB2E83-1D17-4B95-BA0D-495509BD3C5F}">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4253</TotalTime>
  <Words>1696</Words>
  <Application>Microsoft Macintosh PowerPoint</Application>
  <PresentationFormat>Widescreen</PresentationFormat>
  <Paragraphs>447</Paragraphs>
  <Slides>63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Wingdings</vt:lpstr>
      <vt:lpstr>Arial</vt:lpstr>
      <vt:lpstr>Consolas</vt:lpstr>
      <vt:lpstr>Amazon Ember</vt:lpstr>
      <vt:lpstr>Oswald</vt:lpstr>
      <vt:lpstr>Roboto</vt:lpstr>
      <vt:lpstr>inherit</vt:lpstr>
      <vt:lpstr>Calibri</vt:lpstr>
      <vt:lpstr>Roboto Condensed</vt:lpstr>
      <vt:lpstr>Sigma Software</vt:lpstr>
      <vt:lpstr>SERVERLESS</vt:lpstr>
      <vt:lpstr>AGENDA —</vt:lpstr>
      <vt:lpstr>A SERVERLESS WORLD … —</vt:lpstr>
      <vt:lpstr>PowerPoint Presentation</vt:lpstr>
      <vt:lpstr>SERVERLESS. AWS Services —</vt:lpstr>
      <vt:lpstr>Amazon DynamoDB —</vt:lpstr>
      <vt:lpstr>Amazon DynamoDB —</vt:lpstr>
      <vt:lpstr>Amazon DynamoDB. Tables —</vt:lpstr>
      <vt:lpstr>Amazon DynamoDB. Key Concepts —</vt:lpstr>
      <vt:lpstr>Amazon DynamoDB. Local Secondary Index (LSI) —</vt:lpstr>
      <vt:lpstr>Amazon DynamoDB. Global Secondary Index (GSI) —</vt:lpstr>
      <vt:lpstr>Amazon DynamoDB —</vt:lpstr>
      <vt:lpstr>Amazon DynamoDB —</vt:lpstr>
      <vt:lpstr>Amazon DynamoDB —</vt:lpstr>
      <vt:lpstr>Amazon DynamoDB —</vt:lpstr>
      <vt:lpstr>Amazon DynamoDB. Data Modeling —</vt:lpstr>
      <vt:lpstr>Amazon DynamoDB. Features —</vt:lpstr>
      <vt:lpstr>Amazon DynamoDB. Streams —</vt:lpstr>
      <vt:lpstr>Amazon DynamoDB —</vt:lpstr>
      <vt:lpstr>Amazon Aurora Serverless —</vt:lpstr>
      <vt:lpstr>Amazon Aurora Serverless. Database Compute —</vt:lpstr>
      <vt:lpstr>Amazon Aurora Serverless —</vt:lpstr>
      <vt:lpstr>Amazon Aurora Serverless —</vt:lpstr>
      <vt:lpstr>Amazon Aurora Serverless. Data API —</vt:lpstr>
      <vt:lpstr>Amazon Aurora Serverless. Benefits —</vt:lpstr>
      <vt:lpstr>Amazon Aurora Serverless. Use Cases —</vt:lpstr>
      <vt:lpstr>Amazon Aurora Serverless —</vt:lpstr>
      <vt:lpstr>AWS Lambda —</vt:lpstr>
      <vt:lpstr>AWS Lambda. Overview —</vt:lpstr>
      <vt:lpstr>AWS Lambda. Event Sources —</vt:lpstr>
      <vt:lpstr>AWS Lambda. Anatomy —</vt:lpstr>
      <vt:lpstr>AWS Lambda. Handle —</vt:lpstr>
      <vt:lpstr>AWS Lambda. Fine-grained Pricing —</vt:lpstr>
      <vt:lpstr>AWS Lambda. Limits —</vt:lpstr>
      <vt:lpstr>AWS API Gateway —</vt:lpstr>
      <vt:lpstr>AWS API Gateway —</vt:lpstr>
      <vt:lpstr>AWS API Gateway. Overview —</vt:lpstr>
      <vt:lpstr>AWS API Gateway. Types —</vt:lpstr>
      <vt:lpstr>AWS API Gateway. Features —</vt:lpstr>
      <vt:lpstr>AWS API Gateway. Meter Usage —</vt:lpstr>
      <vt:lpstr>AWS API Gateway. Pricing —</vt:lpstr>
      <vt:lpstr>AWS API Gateway. Limits —</vt:lpstr>
      <vt:lpstr>AWS Cognito —</vt:lpstr>
      <vt:lpstr>AWS Cognito. Overview —</vt:lpstr>
      <vt:lpstr>AWS Cognito. Overview —</vt:lpstr>
      <vt:lpstr>AWS Cognito. User Pools —</vt:lpstr>
      <vt:lpstr>AWS Cognito. Native Support —</vt:lpstr>
      <vt:lpstr>AWS CloudFormation —</vt:lpstr>
      <vt:lpstr>AWS CloudFormation at a Glance —</vt:lpstr>
      <vt:lpstr>AWS CloudFormation. Features —</vt:lpstr>
      <vt:lpstr>AWS CloudFormation. Stacks —</vt:lpstr>
      <vt:lpstr>AWS CloudFormation. Benefits and Tools —</vt:lpstr>
      <vt:lpstr>AWS CloudFormation. SAM —</vt:lpstr>
      <vt:lpstr>AWS CloudFront —</vt:lpstr>
      <vt:lpstr>AWS CloudFront —</vt:lpstr>
      <vt:lpstr>AWS CloudFront. Features —</vt:lpstr>
      <vt:lpstr>AWS CloudWatch —</vt:lpstr>
      <vt:lpstr>AWS CloudWatch. Overview —</vt:lpstr>
      <vt:lpstr>AWS CloudWatch. Features —</vt:lpstr>
      <vt:lpstr>APPLICATION OVERVIEW —</vt:lpstr>
      <vt:lpstr>APPLICATION OVERVIEW —</vt:lpstr>
      <vt:lpstr>PRACTICE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SigmaSoftwarePresentationTemplate</dc:title>
  <dc:creator>365 Pro Plus</dc:creator>
  <cp:keywords/>
  <cp:lastModifiedBy>Illia Saveliev</cp:lastModifiedBy>
  <cp:revision>132</cp:revision>
  <dcterms:created xsi:type="dcterms:W3CDTF">2019-10-23T15:59:14Z</dcterms:created>
  <dcterms:modified xsi:type="dcterms:W3CDTF">2021-03-11T03:57:29Z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0x010100107EB23637836C41BE33910BF352BC94</vt:lpwstr>
  </property>
</Properties>
</file>